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5"/>
  </p:notesMasterIdLst>
  <p:sldIdLst>
    <p:sldId id="256" r:id="rId2"/>
    <p:sldId id="258" r:id="rId3"/>
    <p:sldId id="266" r:id="rId4"/>
    <p:sldId id="307" r:id="rId5"/>
    <p:sldId id="311" r:id="rId6"/>
    <p:sldId id="263" r:id="rId7"/>
    <p:sldId id="312" r:id="rId8"/>
    <p:sldId id="260" r:id="rId9"/>
    <p:sldId id="268" r:id="rId10"/>
    <p:sldId id="313" r:id="rId11"/>
    <p:sldId id="314" r:id="rId12"/>
    <p:sldId id="315" r:id="rId13"/>
    <p:sldId id="318" r:id="rId14"/>
    <p:sldId id="316" r:id="rId15"/>
    <p:sldId id="317" r:id="rId16"/>
    <p:sldId id="321" r:id="rId17"/>
    <p:sldId id="319" r:id="rId18"/>
    <p:sldId id="322" r:id="rId19"/>
    <p:sldId id="323" r:id="rId20"/>
    <p:sldId id="324" r:id="rId21"/>
    <p:sldId id="330" r:id="rId22"/>
    <p:sldId id="325" r:id="rId23"/>
    <p:sldId id="326" r:id="rId24"/>
    <p:sldId id="327" r:id="rId25"/>
    <p:sldId id="328" r:id="rId26"/>
    <p:sldId id="329" r:id="rId27"/>
    <p:sldId id="331" r:id="rId28"/>
    <p:sldId id="332" r:id="rId29"/>
    <p:sldId id="333" r:id="rId30"/>
    <p:sldId id="273" r:id="rId31"/>
    <p:sldId id="276" r:id="rId32"/>
    <p:sldId id="272" r:id="rId33"/>
    <p:sldId id="285" r:id="rId34"/>
  </p:sldIdLst>
  <p:sldSz cx="9144000" cy="5143500" type="screen16x9"/>
  <p:notesSz cx="6858000" cy="9144000"/>
  <p:embeddedFontLst>
    <p:embeddedFont>
      <p:font typeface="Montserrat" panose="02020500000000000000" charset="0"/>
      <p:regular r:id="rId36"/>
      <p:bold r:id="rId37"/>
      <p:italic r:id="rId38"/>
      <p:boldItalic r:id="rId39"/>
    </p:embeddedFont>
    <p:embeddedFont>
      <p:font typeface="Reem Kufi" panose="02020500000000000000" charset="-78"/>
      <p:regular r:id="rId40"/>
      <p:bold r:id="rId41"/>
    </p:embeddedFont>
    <p:embeddedFont>
      <p:font typeface="Poppins" panose="02020500000000000000" charset="0"/>
      <p:regular r:id="rId42"/>
      <p:bold r:id="rId43"/>
      <p:italic r:id="rId44"/>
      <p:boldItalic r:id="rId45"/>
    </p:embeddedFont>
    <p:embeddedFont>
      <p:font typeface="Poppins Medium" panose="02020500000000000000" charset="0"/>
      <p:regular r:id="rId46"/>
      <p:bold r:id="rId47"/>
      <p:italic r:id="rId48"/>
      <p:boldItalic r:id="rId49"/>
    </p:embeddedFont>
    <p:embeddedFont>
      <p:font typeface="Open Sans" panose="02020500000000000000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B4B53-5755-4326-92D6-0994D22D519B}">
  <a:tblStyle styleId="{EB0B4B53-5755-4326-92D6-0994D22D51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74" autoAdjust="0"/>
  </p:normalViewPr>
  <p:slideViewPr>
    <p:cSldViewPr snapToGrid="0">
      <p:cViewPr>
        <p:scale>
          <a:sx n="125" d="100"/>
          <a:sy n="125" d="100"/>
        </p:scale>
        <p:origin x="9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工作表1!$A$2:$A$521</c:f>
              <c:numCache>
                <c:formatCode>General</c:formatCode>
                <c:ptCount val="520"/>
                <c:pt idx="0">
                  <c:v>64</c:v>
                </c:pt>
                <c:pt idx="1">
                  <c:v>128</c:v>
                </c:pt>
                <c:pt idx="2">
                  <c:v>192</c:v>
                </c:pt>
                <c:pt idx="3">
                  <c:v>256</c:v>
                </c:pt>
                <c:pt idx="4">
                  <c:v>320</c:v>
                </c:pt>
                <c:pt idx="5">
                  <c:v>384</c:v>
                </c:pt>
                <c:pt idx="6">
                  <c:v>448</c:v>
                </c:pt>
                <c:pt idx="7">
                  <c:v>512</c:v>
                </c:pt>
                <c:pt idx="8">
                  <c:v>576</c:v>
                </c:pt>
                <c:pt idx="9">
                  <c:v>640</c:v>
                </c:pt>
                <c:pt idx="10">
                  <c:v>704</c:v>
                </c:pt>
                <c:pt idx="11">
                  <c:v>768</c:v>
                </c:pt>
                <c:pt idx="12">
                  <c:v>832</c:v>
                </c:pt>
                <c:pt idx="13">
                  <c:v>896</c:v>
                </c:pt>
                <c:pt idx="14">
                  <c:v>960</c:v>
                </c:pt>
                <c:pt idx="15">
                  <c:v>1024</c:v>
                </c:pt>
                <c:pt idx="16">
                  <c:v>1088</c:v>
                </c:pt>
                <c:pt idx="17">
                  <c:v>1152</c:v>
                </c:pt>
                <c:pt idx="18">
                  <c:v>1216</c:v>
                </c:pt>
                <c:pt idx="19">
                  <c:v>1280</c:v>
                </c:pt>
                <c:pt idx="20">
                  <c:v>1344</c:v>
                </c:pt>
                <c:pt idx="21">
                  <c:v>1408</c:v>
                </c:pt>
                <c:pt idx="22">
                  <c:v>1472</c:v>
                </c:pt>
                <c:pt idx="23">
                  <c:v>1536</c:v>
                </c:pt>
                <c:pt idx="24">
                  <c:v>1600</c:v>
                </c:pt>
                <c:pt idx="25">
                  <c:v>1631</c:v>
                </c:pt>
                <c:pt idx="26">
                  <c:v>1663</c:v>
                </c:pt>
                <c:pt idx="27">
                  <c:v>1727</c:v>
                </c:pt>
                <c:pt idx="28">
                  <c:v>1791</c:v>
                </c:pt>
                <c:pt idx="29">
                  <c:v>1855</c:v>
                </c:pt>
                <c:pt idx="30">
                  <c:v>1919</c:v>
                </c:pt>
                <c:pt idx="31">
                  <c:v>1983</c:v>
                </c:pt>
                <c:pt idx="32">
                  <c:v>2047</c:v>
                </c:pt>
                <c:pt idx="33">
                  <c:v>2111</c:v>
                </c:pt>
                <c:pt idx="34">
                  <c:v>2175</c:v>
                </c:pt>
                <c:pt idx="35">
                  <c:v>2239</c:v>
                </c:pt>
                <c:pt idx="36">
                  <c:v>2303</c:v>
                </c:pt>
                <c:pt idx="37">
                  <c:v>2367</c:v>
                </c:pt>
                <c:pt idx="38">
                  <c:v>2431</c:v>
                </c:pt>
                <c:pt idx="39">
                  <c:v>2495</c:v>
                </c:pt>
                <c:pt idx="40">
                  <c:v>2559</c:v>
                </c:pt>
                <c:pt idx="41">
                  <c:v>2623</c:v>
                </c:pt>
                <c:pt idx="42">
                  <c:v>2687</c:v>
                </c:pt>
                <c:pt idx="43">
                  <c:v>2751</c:v>
                </c:pt>
                <c:pt idx="44">
                  <c:v>2815</c:v>
                </c:pt>
                <c:pt idx="45">
                  <c:v>2879</c:v>
                </c:pt>
                <c:pt idx="46">
                  <c:v>2943</c:v>
                </c:pt>
                <c:pt idx="47">
                  <c:v>3007</c:v>
                </c:pt>
                <c:pt idx="48">
                  <c:v>3071</c:v>
                </c:pt>
                <c:pt idx="49">
                  <c:v>3135</c:v>
                </c:pt>
                <c:pt idx="50">
                  <c:v>3199</c:v>
                </c:pt>
                <c:pt idx="51">
                  <c:v>3262</c:v>
                </c:pt>
                <c:pt idx="52">
                  <c:v>3326</c:v>
                </c:pt>
                <c:pt idx="53">
                  <c:v>3390</c:v>
                </c:pt>
                <c:pt idx="54">
                  <c:v>3454</c:v>
                </c:pt>
                <c:pt idx="55">
                  <c:v>3518</c:v>
                </c:pt>
                <c:pt idx="56">
                  <c:v>3582</c:v>
                </c:pt>
                <c:pt idx="57">
                  <c:v>3646</c:v>
                </c:pt>
                <c:pt idx="58">
                  <c:v>3710</c:v>
                </c:pt>
                <c:pt idx="59">
                  <c:v>3774</c:v>
                </c:pt>
                <c:pt idx="60">
                  <c:v>3838</c:v>
                </c:pt>
                <c:pt idx="61">
                  <c:v>3902</c:v>
                </c:pt>
                <c:pt idx="62">
                  <c:v>3966</c:v>
                </c:pt>
                <c:pt idx="63">
                  <c:v>4030</c:v>
                </c:pt>
                <c:pt idx="64">
                  <c:v>4094</c:v>
                </c:pt>
                <c:pt idx="65">
                  <c:v>4158</c:v>
                </c:pt>
                <c:pt idx="66">
                  <c:v>4222</c:v>
                </c:pt>
                <c:pt idx="67">
                  <c:v>4286</c:v>
                </c:pt>
                <c:pt idx="68">
                  <c:v>4350</c:v>
                </c:pt>
                <c:pt idx="69">
                  <c:v>4414</c:v>
                </c:pt>
                <c:pt idx="70">
                  <c:v>4478</c:v>
                </c:pt>
                <c:pt idx="71">
                  <c:v>4542</c:v>
                </c:pt>
                <c:pt idx="72">
                  <c:v>4606</c:v>
                </c:pt>
                <c:pt idx="73">
                  <c:v>4670</c:v>
                </c:pt>
                <c:pt idx="74">
                  <c:v>4734</c:v>
                </c:pt>
                <c:pt idx="75">
                  <c:v>4798</c:v>
                </c:pt>
                <c:pt idx="76">
                  <c:v>4862</c:v>
                </c:pt>
                <c:pt idx="77">
                  <c:v>4893</c:v>
                </c:pt>
                <c:pt idx="78">
                  <c:v>4925</c:v>
                </c:pt>
                <c:pt idx="79">
                  <c:v>4989</c:v>
                </c:pt>
                <c:pt idx="80">
                  <c:v>5053</c:v>
                </c:pt>
                <c:pt idx="81">
                  <c:v>5117</c:v>
                </c:pt>
                <c:pt idx="82">
                  <c:v>5181</c:v>
                </c:pt>
                <c:pt idx="83">
                  <c:v>5245</c:v>
                </c:pt>
                <c:pt idx="84">
                  <c:v>5309</c:v>
                </c:pt>
                <c:pt idx="85">
                  <c:v>5373</c:v>
                </c:pt>
                <c:pt idx="86">
                  <c:v>5437</c:v>
                </c:pt>
                <c:pt idx="87">
                  <c:v>5501</c:v>
                </c:pt>
                <c:pt idx="88">
                  <c:v>5565</c:v>
                </c:pt>
                <c:pt idx="89">
                  <c:v>5629</c:v>
                </c:pt>
                <c:pt idx="90">
                  <c:v>5693</c:v>
                </c:pt>
                <c:pt idx="91">
                  <c:v>5757</c:v>
                </c:pt>
                <c:pt idx="92">
                  <c:v>5821</c:v>
                </c:pt>
                <c:pt idx="93">
                  <c:v>5885</c:v>
                </c:pt>
                <c:pt idx="94">
                  <c:v>5949</c:v>
                </c:pt>
                <c:pt idx="95">
                  <c:v>6013</c:v>
                </c:pt>
                <c:pt idx="96">
                  <c:v>6077</c:v>
                </c:pt>
                <c:pt idx="97">
                  <c:v>6141</c:v>
                </c:pt>
                <c:pt idx="98">
                  <c:v>6205</c:v>
                </c:pt>
                <c:pt idx="99">
                  <c:v>6269</c:v>
                </c:pt>
                <c:pt idx="100">
                  <c:v>6333</c:v>
                </c:pt>
                <c:pt idx="101">
                  <c:v>6397</c:v>
                </c:pt>
                <c:pt idx="102">
                  <c:v>6461</c:v>
                </c:pt>
                <c:pt idx="103">
                  <c:v>6524</c:v>
                </c:pt>
                <c:pt idx="104">
                  <c:v>6588</c:v>
                </c:pt>
                <c:pt idx="105">
                  <c:v>6652</c:v>
                </c:pt>
                <c:pt idx="106">
                  <c:v>6716</c:v>
                </c:pt>
                <c:pt idx="107">
                  <c:v>6780</c:v>
                </c:pt>
                <c:pt idx="108">
                  <c:v>6844</c:v>
                </c:pt>
                <c:pt idx="109">
                  <c:v>6908</c:v>
                </c:pt>
                <c:pt idx="110">
                  <c:v>6972</c:v>
                </c:pt>
                <c:pt idx="111">
                  <c:v>7036</c:v>
                </c:pt>
                <c:pt idx="112">
                  <c:v>7100</c:v>
                </c:pt>
                <c:pt idx="113">
                  <c:v>7164</c:v>
                </c:pt>
                <c:pt idx="114">
                  <c:v>7228</c:v>
                </c:pt>
                <c:pt idx="115">
                  <c:v>7292</c:v>
                </c:pt>
                <c:pt idx="116">
                  <c:v>7356</c:v>
                </c:pt>
                <c:pt idx="117">
                  <c:v>7420</c:v>
                </c:pt>
                <c:pt idx="118">
                  <c:v>7484</c:v>
                </c:pt>
                <c:pt idx="119">
                  <c:v>7548</c:v>
                </c:pt>
                <c:pt idx="120">
                  <c:v>7612</c:v>
                </c:pt>
                <c:pt idx="121">
                  <c:v>7676</c:v>
                </c:pt>
                <c:pt idx="122">
                  <c:v>7740</c:v>
                </c:pt>
                <c:pt idx="123">
                  <c:v>7804</c:v>
                </c:pt>
                <c:pt idx="124">
                  <c:v>7868</c:v>
                </c:pt>
                <c:pt idx="125">
                  <c:v>7932</c:v>
                </c:pt>
                <c:pt idx="126">
                  <c:v>7996</c:v>
                </c:pt>
                <c:pt idx="127">
                  <c:v>8060</c:v>
                </c:pt>
                <c:pt idx="128">
                  <c:v>8124</c:v>
                </c:pt>
                <c:pt idx="129">
                  <c:v>8155</c:v>
                </c:pt>
                <c:pt idx="130">
                  <c:v>8187</c:v>
                </c:pt>
                <c:pt idx="131">
                  <c:v>8251</c:v>
                </c:pt>
                <c:pt idx="132">
                  <c:v>8315</c:v>
                </c:pt>
                <c:pt idx="133">
                  <c:v>8379</c:v>
                </c:pt>
                <c:pt idx="134">
                  <c:v>8443</c:v>
                </c:pt>
                <c:pt idx="135">
                  <c:v>8507</c:v>
                </c:pt>
                <c:pt idx="136">
                  <c:v>8571</c:v>
                </c:pt>
                <c:pt idx="137">
                  <c:v>8635</c:v>
                </c:pt>
                <c:pt idx="138">
                  <c:v>8699</c:v>
                </c:pt>
                <c:pt idx="139">
                  <c:v>8763</c:v>
                </c:pt>
                <c:pt idx="140">
                  <c:v>8827</c:v>
                </c:pt>
                <c:pt idx="141">
                  <c:v>8891</c:v>
                </c:pt>
                <c:pt idx="142">
                  <c:v>8955</c:v>
                </c:pt>
                <c:pt idx="143">
                  <c:v>9019</c:v>
                </c:pt>
                <c:pt idx="144">
                  <c:v>9083</c:v>
                </c:pt>
                <c:pt idx="145">
                  <c:v>9147</c:v>
                </c:pt>
                <c:pt idx="146">
                  <c:v>9211</c:v>
                </c:pt>
                <c:pt idx="147">
                  <c:v>9275</c:v>
                </c:pt>
                <c:pt idx="148">
                  <c:v>9339</c:v>
                </c:pt>
                <c:pt idx="149">
                  <c:v>9403</c:v>
                </c:pt>
                <c:pt idx="150">
                  <c:v>9467</c:v>
                </c:pt>
                <c:pt idx="151">
                  <c:v>9531</c:v>
                </c:pt>
                <c:pt idx="152">
                  <c:v>9595</c:v>
                </c:pt>
                <c:pt idx="153">
                  <c:v>9659</c:v>
                </c:pt>
                <c:pt idx="154">
                  <c:v>9723</c:v>
                </c:pt>
                <c:pt idx="155">
                  <c:v>9786</c:v>
                </c:pt>
                <c:pt idx="156">
                  <c:v>9850</c:v>
                </c:pt>
                <c:pt idx="157">
                  <c:v>9914</c:v>
                </c:pt>
                <c:pt idx="158">
                  <c:v>9978</c:v>
                </c:pt>
                <c:pt idx="159">
                  <c:v>10042</c:v>
                </c:pt>
                <c:pt idx="160">
                  <c:v>10106</c:v>
                </c:pt>
                <c:pt idx="161">
                  <c:v>10170</c:v>
                </c:pt>
                <c:pt idx="162">
                  <c:v>10234</c:v>
                </c:pt>
                <c:pt idx="163">
                  <c:v>10298</c:v>
                </c:pt>
                <c:pt idx="164">
                  <c:v>10362</c:v>
                </c:pt>
                <c:pt idx="165">
                  <c:v>10426</c:v>
                </c:pt>
                <c:pt idx="166">
                  <c:v>10490</c:v>
                </c:pt>
                <c:pt idx="167">
                  <c:v>10554</c:v>
                </c:pt>
                <c:pt idx="168">
                  <c:v>10618</c:v>
                </c:pt>
                <c:pt idx="169">
                  <c:v>10682</c:v>
                </c:pt>
                <c:pt idx="170">
                  <c:v>10746</c:v>
                </c:pt>
                <c:pt idx="171">
                  <c:v>10810</c:v>
                </c:pt>
                <c:pt idx="172">
                  <c:v>10874</c:v>
                </c:pt>
                <c:pt idx="173">
                  <c:v>10938</c:v>
                </c:pt>
                <c:pt idx="174">
                  <c:v>11002</c:v>
                </c:pt>
                <c:pt idx="175">
                  <c:v>11066</c:v>
                </c:pt>
                <c:pt idx="176">
                  <c:v>11130</c:v>
                </c:pt>
                <c:pt idx="177">
                  <c:v>11194</c:v>
                </c:pt>
                <c:pt idx="178">
                  <c:v>11258</c:v>
                </c:pt>
                <c:pt idx="179">
                  <c:v>11322</c:v>
                </c:pt>
                <c:pt idx="180">
                  <c:v>11386</c:v>
                </c:pt>
                <c:pt idx="181">
                  <c:v>11417</c:v>
                </c:pt>
                <c:pt idx="182">
                  <c:v>11449</c:v>
                </c:pt>
                <c:pt idx="183">
                  <c:v>11513</c:v>
                </c:pt>
                <c:pt idx="184">
                  <c:v>11577</c:v>
                </c:pt>
                <c:pt idx="185">
                  <c:v>11641</c:v>
                </c:pt>
                <c:pt idx="186">
                  <c:v>11705</c:v>
                </c:pt>
                <c:pt idx="187">
                  <c:v>11769</c:v>
                </c:pt>
                <c:pt idx="188">
                  <c:v>11833</c:v>
                </c:pt>
                <c:pt idx="189">
                  <c:v>11897</c:v>
                </c:pt>
                <c:pt idx="190">
                  <c:v>11961</c:v>
                </c:pt>
                <c:pt idx="191">
                  <c:v>12025</c:v>
                </c:pt>
                <c:pt idx="192">
                  <c:v>12089</c:v>
                </c:pt>
                <c:pt idx="193">
                  <c:v>12153</c:v>
                </c:pt>
                <c:pt idx="194">
                  <c:v>12217</c:v>
                </c:pt>
                <c:pt idx="195">
                  <c:v>12281</c:v>
                </c:pt>
                <c:pt idx="196">
                  <c:v>12345</c:v>
                </c:pt>
                <c:pt idx="197">
                  <c:v>12409</c:v>
                </c:pt>
                <c:pt idx="198">
                  <c:v>12473</c:v>
                </c:pt>
                <c:pt idx="199">
                  <c:v>12537</c:v>
                </c:pt>
                <c:pt idx="200">
                  <c:v>12601</c:v>
                </c:pt>
                <c:pt idx="201">
                  <c:v>12665</c:v>
                </c:pt>
                <c:pt idx="202">
                  <c:v>12729</c:v>
                </c:pt>
                <c:pt idx="203">
                  <c:v>12793</c:v>
                </c:pt>
                <c:pt idx="204">
                  <c:v>12857</c:v>
                </c:pt>
                <c:pt idx="205">
                  <c:v>12921</c:v>
                </c:pt>
                <c:pt idx="206">
                  <c:v>12985</c:v>
                </c:pt>
                <c:pt idx="207">
                  <c:v>13048</c:v>
                </c:pt>
                <c:pt idx="208">
                  <c:v>13112</c:v>
                </c:pt>
                <c:pt idx="209">
                  <c:v>13176</c:v>
                </c:pt>
                <c:pt idx="210">
                  <c:v>13240</c:v>
                </c:pt>
                <c:pt idx="211">
                  <c:v>13304</c:v>
                </c:pt>
                <c:pt idx="212">
                  <c:v>13368</c:v>
                </c:pt>
                <c:pt idx="213">
                  <c:v>13432</c:v>
                </c:pt>
                <c:pt idx="214">
                  <c:v>13496</c:v>
                </c:pt>
                <c:pt idx="215">
                  <c:v>13560</c:v>
                </c:pt>
                <c:pt idx="216">
                  <c:v>13624</c:v>
                </c:pt>
                <c:pt idx="217">
                  <c:v>13688</c:v>
                </c:pt>
                <c:pt idx="218">
                  <c:v>13752</c:v>
                </c:pt>
                <c:pt idx="219">
                  <c:v>13816</c:v>
                </c:pt>
                <c:pt idx="220">
                  <c:v>13880</c:v>
                </c:pt>
                <c:pt idx="221">
                  <c:v>13944</c:v>
                </c:pt>
                <c:pt idx="222">
                  <c:v>14008</c:v>
                </c:pt>
                <c:pt idx="223">
                  <c:v>14072</c:v>
                </c:pt>
                <c:pt idx="224">
                  <c:v>14136</c:v>
                </c:pt>
                <c:pt idx="225">
                  <c:v>14200</c:v>
                </c:pt>
                <c:pt idx="226">
                  <c:v>14264</c:v>
                </c:pt>
                <c:pt idx="227">
                  <c:v>14328</c:v>
                </c:pt>
                <c:pt idx="228">
                  <c:v>14392</c:v>
                </c:pt>
                <c:pt idx="229">
                  <c:v>14456</c:v>
                </c:pt>
                <c:pt idx="230">
                  <c:v>14520</c:v>
                </c:pt>
                <c:pt idx="231">
                  <c:v>14584</c:v>
                </c:pt>
                <c:pt idx="232">
                  <c:v>14648</c:v>
                </c:pt>
                <c:pt idx="233">
                  <c:v>14679</c:v>
                </c:pt>
                <c:pt idx="234">
                  <c:v>14711</c:v>
                </c:pt>
                <c:pt idx="235">
                  <c:v>14775</c:v>
                </c:pt>
                <c:pt idx="236">
                  <c:v>14839</c:v>
                </c:pt>
                <c:pt idx="237">
                  <c:v>14903</c:v>
                </c:pt>
                <c:pt idx="238">
                  <c:v>14967</c:v>
                </c:pt>
                <c:pt idx="239">
                  <c:v>15031</c:v>
                </c:pt>
                <c:pt idx="240">
                  <c:v>15095</c:v>
                </c:pt>
                <c:pt idx="241">
                  <c:v>15159</c:v>
                </c:pt>
                <c:pt idx="242">
                  <c:v>15223</c:v>
                </c:pt>
                <c:pt idx="243">
                  <c:v>15287</c:v>
                </c:pt>
                <c:pt idx="244">
                  <c:v>15351</c:v>
                </c:pt>
                <c:pt idx="245">
                  <c:v>15415</c:v>
                </c:pt>
                <c:pt idx="246">
                  <c:v>15479</c:v>
                </c:pt>
                <c:pt idx="247">
                  <c:v>15543</c:v>
                </c:pt>
                <c:pt idx="248">
                  <c:v>15607</c:v>
                </c:pt>
                <c:pt idx="249">
                  <c:v>15671</c:v>
                </c:pt>
                <c:pt idx="250">
                  <c:v>15735</c:v>
                </c:pt>
                <c:pt idx="251">
                  <c:v>15799</c:v>
                </c:pt>
                <c:pt idx="252">
                  <c:v>15863</c:v>
                </c:pt>
                <c:pt idx="253">
                  <c:v>15927</c:v>
                </c:pt>
                <c:pt idx="254">
                  <c:v>15991</c:v>
                </c:pt>
                <c:pt idx="255">
                  <c:v>16055</c:v>
                </c:pt>
                <c:pt idx="256">
                  <c:v>16119</c:v>
                </c:pt>
                <c:pt idx="257">
                  <c:v>16183</c:v>
                </c:pt>
                <c:pt idx="258">
                  <c:v>16247</c:v>
                </c:pt>
                <c:pt idx="259">
                  <c:v>16310</c:v>
                </c:pt>
                <c:pt idx="260">
                  <c:v>16374</c:v>
                </c:pt>
                <c:pt idx="261">
                  <c:v>16438</c:v>
                </c:pt>
                <c:pt idx="262">
                  <c:v>16502</c:v>
                </c:pt>
                <c:pt idx="263">
                  <c:v>16566</c:v>
                </c:pt>
                <c:pt idx="264">
                  <c:v>16630</c:v>
                </c:pt>
                <c:pt idx="265">
                  <c:v>16694</c:v>
                </c:pt>
                <c:pt idx="266">
                  <c:v>16758</c:v>
                </c:pt>
                <c:pt idx="267">
                  <c:v>16822</c:v>
                </c:pt>
                <c:pt idx="268">
                  <c:v>16886</c:v>
                </c:pt>
                <c:pt idx="269">
                  <c:v>16950</c:v>
                </c:pt>
                <c:pt idx="270">
                  <c:v>17014</c:v>
                </c:pt>
                <c:pt idx="271">
                  <c:v>17078</c:v>
                </c:pt>
                <c:pt idx="272">
                  <c:v>17142</c:v>
                </c:pt>
                <c:pt idx="273">
                  <c:v>17206</c:v>
                </c:pt>
                <c:pt idx="274">
                  <c:v>17270</c:v>
                </c:pt>
                <c:pt idx="275">
                  <c:v>17334</c:v>
                </c:pt>
                <c:pt idx="276">
                  <c:v>17398</c:v>
                </c:pt>
                <c:pt idx="277">
                  <c:v>17462</c:v>
                </c:pt>
                <c:pt idx="278">
                  <c:v>17526</c:v>
                </c:pt>
                <c:pt idx="279">
                  <c:v>17590</c:v>
                </c:pt>
                <c:pt idx="280">
                  <c:v>17654</c:v>
                </c:pt>
                <c:pt idx="281">
                  <c:v>17718</c:v>
                </c:pt>
                <c:pt idx="282">
                  <c:v>17782</c:v>
                </c:pt>
                <c:pt idx="283">
                  <c:v>17846</c:v>
                </c:pt>
                <c:pt idx="284">
                  <c:v>17910</c:v>
                </c:pt>
                <c:pt idx="285">
                  <c:v>17941</c:v>
                </c:pt>
                <c:pt idx="286">
                  <c:v>17973</c:v>
                </c:pt>
                <c:pt idx="287">
                  <c:v>18037</c:v>
                </c:pt>
                <c:pt idx="288">
                  <c:v>18101</c:v>
                </c:pt>
                <c:pt idx="289">
                  <c:v>18165</c:v>
                </c:pt>
                <c:pt idx="290">
                  <c:v>18229</c:v>
                </c:pt>
                <c:pt idx="291">
                  <c:v>18293</c:v>
                </c:pt>
                <c:pt idx="292">
                  <c:v>18357</c:v>
                </c:pt>
                <c:pt idx="293">
                  <c:v>18421</c:v>
                </c:pt>
                <c:pt idx="294">
                  <c:v>18485</c:v>
                </c:pt>
                <c:pt idx="295">
                  <c:v>18549</c:v>
                </c:pt>
                <c:pt idx="296">
                  <c:v>18613</c:v>
                </c:pt>
                <c:pt idx="297">
                  <c:v>18677</c:v>
                </c:pt>
                <c:pt idx="298">
                  <c:v>18741</c:v>
                </c:pt>
                <c:pt idx="299">
                  <c:v>18805</c:v>
                </c:pt>
                <c:pt idx="300">
                  <c:v>18869</c:v>
                </c:pt>
                <c:pt idx="301">
                  <c:v>18933</c:v>
                </c:pt>
                <c:pt idx="302">
                  <c:v>18997</c:v>
                </c:pt>
                <c:pt idx="303">
                  <c:v>19061</c:v>
                </c:pt>
                <c:pt idx="304">
                  <c:v>19125</c:v>
                </c:pt>
                <c:pt idx="305">
                  <c:v>19189</c:v>
                </c:pt>
                <c:pt idx="306">
                  <c:v>19253</c:v>
                </c:pt>
                <c:pt idx="307">
                  <c:v>19317</c:v>
                </c:pt>
                <c:pt idx="308">
                  <c:v>19381</c:v>
                </c:pt>
                <c:pt idx="309">
                  <c:v>19445</c:v>
                </c:pt>
                <c:pt idx="310">
                  <c:v>19509</c:v>
                </c:pt>
                <c:pt idx="311">
                  <c:v>19572</c:v>
                </c:pt>
                <c:pt idx="312">
                  <c:v>19636</c:v>
                </c:pt>
                <c:pt idx="313">
                  <c:v>19700</c:v>
                </c:pt>
                <c:pt idx="314">
                  <c:v>19764</c:v>
                </c:pt>
                <c:pt idx="315">
                  <c:v>19828</c:v>
                </c:pt>
                <c:pt idx="316">
                  <c:v>19892</c:v>
                </c:pt>
                <c:pt idx="317">
                  <c:v>19956</c:v>
                </c:pt>
                <c:pt idx="318">
                  <c:v>20020</c:v>
                </c:pt>
                <c:pt idx="319">
                  <c:v>20084</c:v>
                </c:pt>
                <c:pt idx="320">
                  <c:v>20148</c:v>
                </c:pt>
                <c:pt idx="321">
                  <c:v>20212</c:v>
                </c:pt>
                <c:pt idx="322">
                  <c:v>20276</c:v>
                </c:pt>
                <c:pt idx="323">
                  <c:v>20340</c:v>
                </c:pt>
                <c:pt idx="324">
                  <c:v>20404</c:v>
                </c:pt>
                <c:pt idx="325">
                  <c:v>20468</c:v>
                </c:pt>
                <c:pt idx="326">
                  <c:v>20532</c:v>
                </c:pt>
                <c:pt idx="327">
                  <c:v>20596</c:v>
                </c:pt>
                <c:pt idx="328">
                  <c:v>20660</c:v>
                </c:pt>
                <c:pt idx="329">
                  <c:v>20724</c:v>
                </c:pt>
                <c:pt idx="330">
                  <c:v>20788</c:v>
                </c:pt>
                <c:pt idx="331">
                  <c:v>20852</c:v>
                </c:pt>
                <c:pt idx="332">
                  <c:v>20916</c:v>
                </c:pt>
                <c:pt idx="333">
                  <c:v>20980</c:v>
                </c:pt>
                <c:pt idx="334">
                  <c:v>21044</c:v>
                </c:pt>
                <c:pt idx="335">
                  <c:v>21108</c:v>
                </c:pt>
                <c:pt idx="336">
                  <c:v>21172</c:v>
                </c:pt>
                <c:pt idx="337">
                  <c:v>21203</c:v>
                </c:pt>
                <c:pt idx="338">
                  <c:v>21235</c:v>
                </c:pt>
                <c:pt idx="339">
                  <c:v>21299</c:v>
                </c:pt>
                <c:pt idx="340">
                  <c:v>21363</c:v>
                </c:pt>
                <c:pt idx="341">
                  <c:v>21427</c:v>
                </c:pt>
                <c:pt idx="342">
                  <c:v>21491</c:v>
                </c:pt>
                <c:pt idx="343">
                  <c:v>21555</c:v>
                </c:pt>
                <c:pt idx="344">
                  <c:v>21619</c:v>
                </c:pt>
                <c:pt idx="345">
                  <c:v>21683</c:v>
                </c:pt>
                <c:pt idx="346">
                  <c:v>21747</c:v>
                </c:pt>
                <c:pt idx="347">
                  <c:v>21811</c:v>
                </c:pt>
                <c:pt idx="348">
                  <c:v>21875</c:v>
                </c:pt>
                <c:pt idx="349">
                  <c:v>21939</c:v>
                </c:pt>
                <c:pt idx="350">
                  <c:v>22003</c:v>
                </c:pt>
                <c:pt idx="351">
                  <c:v>22067</c:v>
                </c:pt>
                <c:pt idx="352">
                  <c:v>22131</c:v>
                </c:pt>
                <c:pt idx="353">
                  <c:v>22195</c:v>
                </c:pt>
                <c:pt idx="354">
                  <c:v>22259</c:v>
                </c:pt>
                <c:pt idx="355">
                  <c:v>22323</c:v>
                </c:pt>
                <c:pt idx="356">
                  <c:v>22387</c:v>
                </c:pt>
                <c:pt idx="357">
                  <c:v>22451</c:v>
                </c:pt>
                <c:pt idx="358">
                  <c:v>22515</c:v>
                </c:pt>
                <c:pt idx="359">
                  <c:v>22579</c:v>
                </c:pt>
                <c:pt idx="360">
                  <c:v>22643</c:v>
                </c:pt>
                <c:pt idx="361">
                  <c:v>22707</c:v>
                </c:pt>
                <c:pt idx="362">
                  <c:v>22771</c:v>
                </c:pt>
                <c:pt idx="363">
                  <c:v>22834</c:v>
                </c:pt>
                <c:pt idx="364">
                  <c:v>22898</c:v>
                </c:pt>
                <c:pt idx="365">
                  <c:v>22962</c:v>
                </c:pt>
                <c:pt idx="366">
                  <c:v>23026</c:v>
                </c:pt>
                <c:pt idx="367">
                  <c:v>23090</c:v>
                </c:pt>
                <c:pt idx="368">
                  <c:v>23154</c:v>
                </c:pt>
                <c:pt idx="369">
                  <c:v>23218</c:v>
                </c:pt>
                <c:pt idx="370">
                  <c:v>23282</c:v>
                </c:pt>
                <c:pt idx="371">
                  <c:v>23346</c:v>
                </c:pt>
                <c:pt idx="372">
                  <c:v>23410</c:v>
                </c:pt>
                <c:pt idx="373">
                  <c:v>23474</c:v>
                </c:pt>
                <c:pt idx="374">
                  <c:v>23538</c:v>
                </c:pt>
                <c:pt idx="375">
                  <c:v>23602</c:v>
                </c:pt>
                <c:pt idx="376">
                  <c:v>23666</c:v>
                </c:pt>
                <c:pt idx="377">
                  <c:v>23730</c:v>
                </c:pt>
                <c:pt idx="378">
                  <c:v>23794</c:v>
                </c:pt>
                <c:pt idx="379">
                  <c:v>23858</c:v>
                </c:pt>
                <c:pt idx="380">
                  <c:v>23922</c:v>
                </c:pt>
                <c:pt idx="381">
                  <c:v>23986</c:v>
                </c:pt>
                <c:pt idx="382">
                  <c:v>24050</c:v>
                </c:pt>
                <c:pt idx="383">
                  <c:v>24114</c:v>
                </c:pt>
                <c:pt idx="384">
                  <c:v>24178</c:v>
                </c:pt>
                <c:pt idx="385">
                  <c:v>24242</c:v>
                </c:pt>
                <c:pt idx="386">
                  <c:v>24306</c:v>
                </c:pt>
                <c:pt idx="387">
                  <c:v>24370</c:v>
                </c:pt>
                <c:pt idx="388">
                  <c:v>24434</c:v>
                </c:pt>
                <c:pt idx="389">
                  <c:v>24465</c:v>
                </c:pt>
                <c:pt idx="390">
                  <c:v>24497</c:v>
                </c:pt>
                <c:pt idx="391">
                  <c:v>24561</c:v>
                </c:pt>
                <c:pt idx="392">
                  <c:v>24625</c:v>
                </c:pt>
                <c:pt idx="393">
                  <c:v>24689</c:v>
                </c:pt>
                <c:pt idx="394">
                  <c:v>24753</c:v>
                </c:pt>
                <c:pt idx="395">
                  <c:v>24817</c:v>
                </c:pt>
                <c:pt idx="396">
                  <c:v>24881</c:v>
                </c:pt>
                <c:pt idx="397">
                  <c:v>24945</c:v>
                </c:pt>
                <c:pt idx="398">
                  <c:v>25009</c:v>
                </c:pt>
                <c:pt idx="399">
                  <c:v>25073</c:v>
                </c:pt>
                <c:pt idx="400">
                  <c:v>25137</c:v>
                </c:pt>
                <c:pt idx="401">
                  <c:v>25201</c:v>
                </c:pt>
                <c:pt idx="402">
                  <c:v>25265</c:v>
                </c:pt>
                <c:pt idx="403">
                  <c:v>25329</c:v>
                </c:pt>
                <c:pt idx="404">
                  <c:v>25393</c:v>
                </c:pt>
                <c:pt idx="405">
                  <c:v>25457</c:v>
                </c:pt>
                <c:pt idx="406">
                  <c:v>25521</c:v>
                </c:pt>
                <c:pt idx="407">
                  <c:v>25585</c:v>
                </c:pt>
                <c:pt idx="408">
                  <c:v>25649</c:v>
                </c:pt>
                <c:pt idx="409">
                  <c:v>25713</c:v>
                </c:pt>
                <c:pt idx="410">
                  <c:v>25777</c:v>
                </c:pt>
                <c:pt idx="411">
                  <c:v>25841</c:v>
                </c:pt>
                <c:pt idx="412">
                  <c:v>25905</c:v>
                </c:pt>
                <c:pt idx="413">
                  <c:v>25969</c:v>
                </c:pt>
                <c:pt idx="414">
                  <c:v>26033</c:v>
                </c:pt>
                <c:pt idx="415">
                  <c:v>26096</c:v>
                </c:pt>
                <c:pt idx="416">
                  <c:v>26160</c:v>
                </c:pt>
                <c:pt idx="417">
                  <c:v>26224</c:v>
                </c:pt>
                <c:pt idx="418">
                  <c:v>26288</c:v>
                </c:pt>
                <c:pt idx="419">
                  <c:v>26352</c:v>
                </c:pt>
                <c:pt idx="420">
                  <c:v>26416</c:v>
                </c:pt>
                <c:pt idx="421">
                  <c:v>26480</c:v>
                </c:pt>
                <c:pt idx="422">
                  <c:v>26544</c:v>
                </c:pt>
                <c:pt idx="423">
                  <c:v>26608</c:v>
                </c:pt>
                <c:pt idx="424">
                  <c:v>26672</c:v>
                </c:pt>
                <c:pt idx="425">
                  <c:v>26736</c:v>
                </c:pt>
                <c:pt idx="426">
                  <c:v>26800</c:v>
                </c:pt>
                <c:pt idx="427">
                  <c:v>26864</c:v>
                </c:pt>
                <c:pt idx="428">
                  <c:v>26928</c:v>
                </c:pt>
                <c:pt idx="429">
                  <c:v>26992</c:v>
                </c:pt>
                <c:pt idx="430">
                  <c:v>27056</c:v>
                </c:pt>
                <c:pt idx="431">
                  <c:v>27120</c:v>
                </c:pt>
                <c:pt idx="432">
                  <c:v>27184</c:v>
                </c:pt>
                <c:pt idx="433">
                  <c:v>27248</c:v>
                </c:pt>
                <c:pt idx="434">
                  <c:v>27312</c:v>
                </c:pt>
                <c:pt idx="435">
                  <c:v>27376</c:v>
                </c:pt>
                <c:pt idx="436">
                  <c:v>27440</c:v>
                </c:pt>
                <c:pt idx="437">
                  <c:v>27504</c:v>
                </c:pt>
                <c:pt idx="438">
                  <c:v>27568</c:v>
                </c:pt>
                <c:pt idx="439">
                  <c:v>27632</c:v>
                </c:pt>
                <c:pt idx="440">
                  <c:v>27696</c:v>
                </c:pt>
                <c:pt idx="441">
                  <c:v>27727</c:v>
                </c:pt>
                <c:pt idx="442">
                  <c:v>27759</c:v>
                </c:pt>
                <c:pt idx="443">
                  <c:v>27823</c:v>
                </c:pt>
                <c:pt idx="444">
                  <c:v>27887</c:v>
                </c:pt>
                <c:pt idx="445">
                  <c:v>27951</c:v>
                </c:pt>
                <c:pt idx="446">
                  <c:v>28015</c:v>
                </c:pt>
                <c:pt idx="447">
                  <c:v>28079</c:v>
                </c:pt>
                <c:pt idx="448">
                  <c:v>28143</c:v>
                </c:pt>
                <c:pt idx="449">
                  <c:v>28207</c:v>
                </c:pt>
                <c:pt idx="450">
                  <c:v>28271</c:v>
                </c:pt>
                <c:pt idx="451">
                  <c:v>28335</c:v>
                </c:pt>
                <c:pt idx="452">
                  <c:v>28399</c:v>
                </c:pt>
                <c:pt idx="453">
                  <c:v>28463</c:v>
                </c:pt>
                <c:pt idx="454">
                  <c:v>28527</c:v>
                </c:pt>
                <c:pt idx="455">
                  <c:v>28591</c:v>
                </c:pt>
                <c:pt idx="456">
                  <c:v>28655</c:v>
                </c:pt>
                <c:pt idx="457">
                  <c:v>28719</c:v>
                </c:pt>
                <c:pt idx="458">
                  <c:v>28783</c:v>
                </c:pt>
                <c:pt idx="459">
                  <c:v>28847</c:v>
                </c:pt>
                <c:pt idx="460">
                  <c:v>28911</c:v>
                </c:pt>
                <c:pt idx="461">
                  <c:v>28975</c:v>
                </c:pt>
                <c:pt idx="462">
                  <c:v>29039</c:v>
                </c:pt>
                <c:pt idx="463">
                  <c:v>29103</c:v>
                </c:pt>
                <c:pt idx="464">
                  <c:v>29167</c:v>
                </c:pt>
                <c:pt idx="465">
                  <c:v>29231</c:v>
                </c:pt>
                <c:pt idx="466">
                  <c:v>29295</c:v>
                </c:pt>
                <c:pt idx="467">
                  <c:v>29358</c:v>
                </c:pt>
                <c:pt idx="468">
                  <c:v>29422</c:v>
                </c:pt>
                <c:pt idx="469">
                  <c:v>29486</c:v>
                </c:pt>
                <c:pt idx="470">
                  <c:v>29550</c:v>
                </c:pt>
                <c:pt idx="471">
                  <c:v>29614</c:v>
                </c:pt>
                <c:pt idx="472">
                  <c:v>29678</c:v>
                </c:pt>
                <c:pt idx="473">
                  <c:v>29742</c:v>
                </c:pt>
                <c:pt idx="474">
                  <c:v>29806</c:v>
                </c:pt>
                <c:pt idx="475">
                  <c:v>29870</c:v>
                </c:pt>
                <c:pt idx="476">
                  <c:v>29934</c:v>
                </c:pt>
                <c:pt idx="477">
                  <c:v>29998</c:v>
                </c:pt>
                <c:pt idx="478">
                  <c:v>30062</c:v>
                </c:pt>
                <c:pt idx="479">
                  <c:v>30126</c:v>
                </c:pt>
                <c:pt idx="480">
                  <c:v>30190</c:v>
                </c:pt>
                <c:pt idx="481">
                  <c:v>30254</c:v>
                </c:pt>
                <c:pt idx="482">
                  <c:v>30318</c:v>
                </c:pt>
                <c:pt idx="483">
                  <c:v>30382</c:v>
                </c:pt>
                <c:pt idx="484">
                  <c:v>30446</c:v>
                </c:pt>
                <c:pt idx="485">
                  <c:v>30510</c:v>
                </c:pt>
                <c:pt idx="486">
                  <c:v>30574</c:v>
                </c:pt>
                <c:pt idx="487">
                  <c:v>30638</c:v>
                </c:pt>
                <c:pt idx="488">
                  <c:v>30702</c:v>
                </c:pt>
                <c:pt idx="489">
                  <c:v>30766</c:v>
                </c:pt>
                <c:pt idx="490">
                  <c:v>30830</c:v>
                </c:pt>
                <c:pt idx="491">
                  <c:v>30894</c:v>
                </c:pt>
                <c:pt idx="492">
                  <c:v>30958</c:v>
                </c:pt>
                <c:pt idx="493">
                  <c:v>30989</c:v>
                </c:pt>
                <c:pt idx="494">
                  <c:v>31021</c:v>
                </c:pt>
                <c:pt idx="495">
                  <c:v>31085</c:v>
                </c:pt>
                <c:pt idx="496">
                  <c:v>31149</c:v>
                </c:pt>
                <c:pt idx="497">
                  <c:v>31213</c:v>
                </c:pt>
                <c:pt idx="498">
                  <c:v>31277</c:v>
                </c:pt>
                <c:pt idx="499">
                  <c:v>31341</c:v>
                </c:pt>
                <c:pt idx="500">
                  <c:v>31405</c:v>
                </c:pt>
                <c:pt idx="501">
                  <c:v>31469</c:v>
                </c:pt>
                <c:pt idx="502">
                  <c:v>31533</c:v>
                </c:pt>
                <c:pt idx="503">
                  <c:v>31597</c:v>
                </c:pt>
                <c:pt idx="504">
                  <c:v>31661</c:v>
                </c:pt>
                <c:pt idx="505">
                  <c:v>31725</c:v>
                </c:pt>
                <c:pt idx="506">
                  <c:v>31789</c:v>
                </c:pt>
                <c:pt idx="507">
                  <c:v>31853</c:v>
                </c:pt>
                <c:pt idx="508">
                  <c:v>31917</c:v>
                </c:pt>
                <c:pt idx="509">
                  <c:v>31981</c:v>
                </c:pt>
                <c:pt idx="510">
                  <c:v>32045</c:v>
                </c:pt>
                <c:pt idx="511">
                  <c:v>32109</c:v>
                </c:pt>
                <c:pt idx="512">
                  <c:v>32173</c:v>
                </c:pt>
                <c:pt idx="513">
                  <c:v>32237</c:v>
                </c:pt>
                <c:pt idx="514">
                  <c:v>32301</c:v>
                </c:pt>
                <c:pt idx="515">
                  <c:v>32365</c:v>
                </c:pt>
                <c:pt idx="516">
                  <c:v>32429</c:v>
                </c:pt>
                <c:pt idx="517">
                  <c:v>32493</c:v>
                </c:pt>
                <c:pt idx="518">
                  <c:v>32557</c:v>
                </c:pt>
                <c:pt idx="519">
                  <c:v>32620</c:v>
                </c:pt>
              </c:numCache>
            </c:numRef>
          </c:xVal>
          <c:yVal>
            <c:numRef>
              <c:f>工作表1!$B$2:$B$521</c:f>
              <c:numCache>
                <c:formatCode>0.00E+00</c:formatCode>
                <c:ptCount val="520"/>
                <c:pt idx="0">
                  <c:v>3.9215687138494097E-5</c:v>
                </c:pt>
                <c:pt idx="1">
                  <c:v>7.8431374276988195E-5</c:v>
                </c:pt>
                <c:pt idx="2" formatCode="General">
                  <c:v>1.17647061415482E-4</c:v>
                </c:pt>
                <c:pt idx="3" formatCode="General">
                  <c:v>1.5686274855397601E-4</c:v>
                </c:pt>
                <c:pt idx="4" formatCode="General">
                  <c:v>1.9607842841651201E-4</c:v>
                </c:pt>
                <c:pt idx="5" formatCode="General">
                  <c:v>2.35294122830964E-4</c:v>
                </c:pt>
                <c:pt idx="6" formatCode="General">
                  <c:v>2.7450980269350101E-4</c:v>
                </c:pt>
                <c:pt idx="7" formatCode="General">
                  <c:v>3.1372549710795202E-4</c:v>
                </c:pt>
                <c:pt idx="8" formatCode="General">
                  <c:v>3.5294116241857399E-4</c:v>
                </c:pt>
                <c:pt idx="9" formatCode="General">
                  <c:v>3.92156856833025E-4</c:v>
                </c:pt>
                <c:pt idx="10" formatCode="General">
                  <c:v>4.3137255124747699E-4</c:v>
                </c:pt>
                <c:pt idx="11" formatCode="General">
                  <c:v>4.7058824566192898E-4</c:v>
                </c:pt>
                <c:pt idx="12" formatCode="General">
                  <c:v>5.0980394007638097E-4</c:v>
                </c:pt>
                <c:pt idx="13" formatCode="General">
                  <c:v>5.4901960538700201E-4</c:v>
                </c:pt>
                <c:pt idx="14" formatCode="General">
                  <c:v>5.8823527069762295E-4</c:v>
                </c:pt>
                <c:pt idx="15" formatCode="General">
                  <c:v>6.2745099421590502E-4</c:v>
                </c:pt>
                <c:pt idx="16" formatCode="General">
                  <c:v>6.6666665952652595E-4</c:v>
                </c:pt>
                <c:pt idx="17" formatCode="General">
                  <c:v>7.0588232483714797E-4</c:v>
                </c:pt>
                <c:pt idx="18" formatCode="General">
                  <c:v>7.4509804835543004E-4</c:v>
                </c:pt>
                <c:pt idx="19" formatCode="General">
                  <c:v>7.8431371366605098E-4</c:v>
                </c:pt>
                <c:pt idx="20" formatCode="General">
                  <c:v>8.2352943718433304E-4</c:v>
                </c:pt>
                <c:pt idx="21" formatCode="General">
                  <c:v>8.6274510249495495E-4</c:v>
                </c:pt>
                <c:pt idx="22" formatCode="General">
                  <c:v>9.01960767805576E-4</c:v>
                </c:pt>
                <c:pt idx="23" formatCode="General">
                  <c:v>9.4117649132385796E-4</c:v>
                </c:pt>
                <c:pt idx="24" formatCode="General">
                  <c:v>9.8039221484214002E-4</c:v>
                </c:pt>
                <c:pt idx="25" formatCode="General">
                  <c:v>1.00000004749745E-3</c:v>
                </c:pt>
                <c:pt idx="26" formatCode="General">
                  <c:v>9.6190825570374695E-4</c:v>
                </c:pt>
                <c:pt idx="27" formatCode="General">
                  <c:v>8.9197530178353104E-4</c:v>
                </c:pt>
                <c:pt idx="28" formatCode="General">
                  <c:v>8.2940049469470902E-4</c:v>
                </c:pt>
                <c:pt idx="29" formatCode="General">
                  <c:v>7.7318667899817196E-4</c:v>
                </c:pt>
                <c:pt idx="30" formatCode="General">
                  <c:v>7.2249997174367298E-4</c:v>
                </c:pt>
                <c:pt idx="31" formatCode="General">
                  <c:v>6.7663891240954399E-4</c:v>
                </c:pt>
                <c:pt idx="32" formatCode="General">
                  <c:v>6.3500978285446698E-4</c:v>
                </c:pt>
                <c:pt idx="33" formatCode="General">
                  <c:v>5.9710745699703596E-4</c:v>
                </c:pt>
                <c:pt idx="34" formatCode="General">
                  <c:v>5.6249997578561295E-4</c:v>
                </c:pt>
                <c:pt idx="35" formatCode="General">
                  <c:v>5.3081632358953303E-4</c:v>
                </c:pt>
                <c:pt idx="36" formatCode="General">
                  <c:v>5.0173612544312997E-4</c:v>
                </c:pt>
                <c:pt idx="37" formatCode="General">
                  <c:v>4.7498173080384699E-4</c:v>
                </c:pt>
                <c:pt idx="38" formatCode="General">
                  <c:v>4.5031163608655301E-4</c:v>
                </c:pt>
                <c:pt idx="39" formatCode="General">
                  <c:v>4.2751478031277602E-4</c:v>
                </c:pt>
                <c:pt idx="40" formatCode="General">
                  <c:v>4.06406237743794E-4</c:v>
                </c:pt>
                <c:pt idx="41" formatCode="General">
                  <c:v>3.8682331796735498E-4</c:v>
                </c:pt>
                <c:pt idx="42" formatCode="General">
                  <c:v>3.6862245178781401E-4</c:v>
                </c:pt>
                <c:pt idx="43" formatCode="General">
                  <c:v>3.5167657188139802E-4</c:v>
                </c:pt>
                <c:pt idx="44" formatCode="General">
                  <c:v>3.3587293000891799E-4</c:v>
                </c:pt>
                <c:pt idx="45" formatCode="General">
                  <c:v>3.2111111795529701E-4</c:v>
                </c:pt>
                <c:pt idx="46" formatCode="General">
                  <c:v>3.0730152502655902E-4</c:v>
                </c:pt>
                <c:pt idx="47" formatCode="General">
                  <c:v>2.94363970169797E-4</c:v>
                </c:pt>
                <c:pt idx="48" formatCode="General">
                  <c:v>2.8222656692378201E-4</c:v>
                </c:pt>
                <c:pt idx="49" formatCode="General">
                  <c:v>2.7082464657723898E-4</c:v>
                </c:pt>
                <c:pt idx="50" formatCode="General">
                  <c:v>2.6010000146925401E-4</c:v>
                </c:pt>
                <c:pt idx="51" formatCode="General">
                  <c:v>2.5000001187436201E-4</c:v>
                </c:pt>
                <c:pt idx="52" formatCode="General">
                  <c:v>2.40477063925936E-4</c:v>
                </c:pt>
                <c:pt idx="53" formatCode="General">
                  <c:v>2.31488069402985E-4</c:v>
                </c:pt>
                <c:pt idx="54" formatCode="General">
                  <c:v>2.22993825445882E-4</c:v>
                </c:pt>
                <c:pt idx="55" formatCode="General">
                  <c:v>2.1495867986231999E-4</c:v>
                </c:pt>
                <c:pt idx="56" formatCode="General">
                  <c:v>2.0735012367367701E-4</c:v>
                </c:pt>
                <c:pt idx="57" formatCode="General">
                  <c:v>2.00138500076718E-4</c:v>
                </c:pt>
                <c:pt idx="58" formatCode="General">
                  <c:v>1.9329666974954299E-4</c:v>
                </c:pt>
                <c:pt idx="59" formatCode="General">
                  <c:v>1.86799763469025E-4</c:v>
                </c:pt>
                <c:pt idx="60" formatCode="General">
                  <c:v>1.80624992935918E-4</c:v>
                </c:pt>
                <c:pt idx="61" formatCode="General">
                  <c:v>1.74751417944207E-4</c:v>
                </c:pt>
                <c:pt idx="62" formatCode="General">
                  <c:v>1.69159728102386E-4</c:v>
                </c:pt>
                <c:pt idx="63" formatCode="General">
                  <c:v>1.6383219917770399E-4</c:v>
                </c:pt>
                <c:pt idx="64" formatCode="General">
                  <c:v>1.5875244571361601E-4</c:v>
                </c:pt>
                <c:pt idx="65" formatCode="General">
                  <c:v>1.53905319166369E-4</c:v>
                </c:pt>
                <c:pt idx="66" formatCode="General">
                  <c:v>1.4927686424925899E-4</c:v>
                </c:pt>
                <c:pt idx="67" formatCode="General">
                  <c:v>1.4485408610198601E-4</c:v>
                </c:pt>
                <c:pt idx="68" formatCode="General">
                  <c:v>1.4062499394640299E-4</c:v>
                </c:pt>
                <c:pt idx="69" formatCode="General">
                  <c:v>1.36578455567359E-4</c:v>
                </c:pt>
                <c:pt idx="70" formatCode="General">
                  <c:v>1.3270408089738301E-4</c:v>
                </c:pt>
                <c:pt idx="71" formatCode="General">
                  <c:v>1.28992265672422E-4</c:v>
                </c:pt>
                <c:pt idx="72" formatCode="General">
                  <c:v>1.2543403136078201E-4</c:v>
                </c:pt>
                <c:pt idx="73" formatCode="General">
                  <c:v>1.22021017887163E-4</c:v>
                </c:pt>
                <c:pt idx="74" formatCode="General">
                  <c:v>1.18745432700961E-4</c:v>
                </c:pt>
                <c:pt idx="75" formatCode="General">
                  <c:v>1.15599999844562E-4</c:v>
                </c:pt>
                <c:pt idx="76" formatCode="General">
                  <c:v>1.1257790902163799E-4</c:v>
                </c:pt>
                <c:pt idx="77" formatCode="General">
                  <c:v>1.11111112346407E-4</c:v>
                </c:pt>
                <c:pt idx="78" formatCode="General">
                  <c:v>1.09672793769277E-4</c:v>
                </c:pt>
                <c:pt idx="79" formatCode="General">
                  <c:v>1.0687869507819401E-4</c:v>
                </c:pt>
                <c:pt idx="80" formatCode="General">
                  <c:v>1.04190032288897E-4</c:v>
                </c:pt>
                <c:pt idx="81" formatCode="General">
                  <c:v>1.01601559435948E-4</c:v>
                </c:pt>
                <c:pt idx="82">
                  <c:v>9.9108365247957395E-5</c:v>
                </c:pt>
                <c:pt idx="83">
                  <c:v>9.6705829491838799E-5</c:v>
                </c:pt>
                <c:pt idx="84">
                  <c:v>9.4389608420897194E-5</c:v>
                </c:pt>
                <c:pt idx="85">
                  <c:v>9.2155612946953597E-5</c:v>
                </c:pt>
                <c:pt idx="86">
                  <c:v>9.0000001364387504E-5</c:v>
                </c:pt>
                <c:pt idx="87">
                  <c:v>8.7919142970349599E-5</c:v>
                </c:pt>
                <c:pt idx="88">
                  <c:v>8.5909632616676295E-5</c:v>
                </c:pt>
                <c:pt idx="89">
                  <c:v>8.3968232502229498E-5</c:v>
                </c:pt>
                <c:pt idx="90">
                  <c:v>8.2091908552683795E-5</c:v>
                </c:pt>
                <c:pt idx="91">
                  <c:v>8.0277779488824294E-5</c:v>
                </c:pt>
                <c:pt idx="92">
                  <c:v>7.8523124102502994E-5</c:v>
                </c:pt>
                <c:pt idx="93">
                  <c:v>7.6825381256639903E-5</c:v>
                </c:pt>
                <c:pt idx="94">
                  <c:v>7.5182098953519003E-5</c:v>
                </c:pt>
                <c:pt idx="95">
                  <c:v>7.3590992542449304E-5</c:v>
                </c:pt>
                <c:pt idx="96">
                  <c:v>7.2049864684231498E-5</c:v>
                </c:pt>
                <c:pt idx="97">
                  <c:v>7.0556641730945503E-5</c:v>
                </c:pt>
                <c:pt idx="98">
                  <c:v>6.9109366449993104E-5</c:v>
                </c:pt>
                <c:pt idx="99">
                  <c:v>6.7706161644309705E-5</c:v>
                </c:pt>
                <c:pt idx="100">
                  <c:v>6.6345273808110505E-5</c:v>
                </c:pt>
                <c:pt idx="101">
                  <c:v>6.5025000367313596E-5</c:v>
                </c:pt>
                <c:pt idx="102">
                  <c:v>6.3743747887201594E-5</c:v>
                </c:pt>
                <c:pt idx="103">
                  <c:v>6.2500002968590707E-5</c:v>
                </c:pt>
                <c:pt idx="104">
                  <c:v>6.1292295868042802E-5</c:v>
                </c:pt>
                <c:pt idx="105">
                  <c:v>6.0119265981484198E-5</c:v>
                </c:pt>
                <c:pt idx="106">
                  <c:v>5.8979592722607702E-5</c:v>
                </c:pt>
                <c:pt idx="107">
                  <c:v>5.7872017350746298E-5</c:v>
                </c:pt>
                <c:pt idx="108">
                  <c:v>5.6795353884808699E-5</c:v>
                </c:pt>
                <c:pt idx="109">
                  <c:v>5.5748456361470703E-5</c:v>
                </c:pt>
                <c:pt idx="110">
                  <c:v>5.4730240663047799E-5</c:v>
                </c:pt>
                <c:pt idx="111">
                  <c:v>5.3739669965580099E-5</c:v>
                </c:pt>
                <c:pt idx="112">
                  <c:v>5.2775747462874197E-5</c:v>
                </c:pt>
                <c:pt idx="113">
                  <c:v>5.18375309184193E-5</c:v>
                </c:pt>
                <c:pt idx="114">
                  <c:v>5.09241144754923E-5</c:v>
                </c:pt>
                <c:pt idx="115">
                  <c:v>5.0034625019179603E-5</c:v>
                </c:pt>
                <c:pt idx="116">
                  <c:v>4.9168240366270698E-5</c:v>
                </c:pt>
                <c:pt idx="117">
                  <c:v>4.83241674373857E-5</c:v>
                </c:pt>
                <c:pt idx="118">
                  <c:v>4.7501642256975099E-5</c:v>
                </c:pt>
                <c:pt idx="119">
                  <c:v>4.6699940867256299E-5</c:v>
                </c:pt>
                <c:pt idx="120">
                  <c:v>4.5918368414277197E-5</c:v>
                </c:pt>
                <c:pt idx="121">
                  <c:v>4.51562482339795E-5</c:v>
                </c:pt>
                <c:pt idx="122">
                  <c:v>4.4412950956029797E-5</c:v>
                </c:pt>
                <c:pt idx="123">
                  <c:v>4.3687854486051899E-5</c:v>
                </c:pt>
                <c:pt idx="124">
                  <c:v>4.2980369471479201E-5</c:v>
                </c:pt>
                <c:pt idx="125">
                  <c:v>4.2289932025596499E-5</c:v>
                </c:pt>
                <c:pt idx="126">
                  <c:v>4.1616000089561499E-5</c:v>
                </c:pt>
                <c:pt idx="127">
                  <c:v>4.09580497944261E-5</c:v>
                </c:pt>
                <c:pt idx="128">
                  <c:v>4.0315579099114903E-5</c:v>
                </c:pt>
                <c:pt idx="129">
                  <c:v>3.9999998989515E-5</c:v>
                </c:pt>
                <c:pt idx="130">
                  <c:v>3.96881114284042E-5</c:v>
                </c:pt>
                <c:pt idx="131">
                  <c:v>3.9075177483027801E-5</c:v>
                </c:pt>
                <c:pt idx="132">
                  <c:v>3.84763297915924E-5</c:v>
                </c:pt>
                <c:pt idx="133">
                  <c:v>3.7891149986535297E-5</c:v>
                </c:pt>
                <c:pt idx="134">
                  <c:v>3.7319216062314802E-5</c:v>
                </c:pt>
                <c:pt idx="135">
                  <c:v>3.67601351172197E-5</c:v>
                </c:pt>
                <c:pt idx="136">
                  <c:v>3.6213521525496597E-5</c:v>
                </c:pt>
                <c:pt idx="137">
                  <c:v>3.5679011489264599E-5</c:v>
                </c:pt>
                <c:pt idx="138">
                  <c:v>3.5156248486600803E-5</c:v>
                </c:pt>
                <c:pt idx="139">
                  <c:v>3.4644894185475998E-5</c:v>
                </c:pt>
                <c:pt idx="140">
                  <c:v>3.41446138918399E-5</c:v>
                </c:pt>
                <c:pt idx="141">
                  <c:v>3.36550911015365E-5</c:v>
                </c:pt>
                <c:pt idx="142">
                  <c:v>3.3176020224345801E-5</c:v>
                </c:pt>
                <c:pt idx="143">
                  <c:v>3.2707106583984501E-5</c:v>
                </c:pt>
                <c:pt idx="144">
                  <c:v>3.2248066418105702E-5</c:v>
                </c:pt>
                <c:pt idx="145">
                  <c:v>3.1798619602341198E-5</c:v>
                </c:pt>
                <c:pt idx="146">
                  <c:v>3.1358507840195603E-5</c:v>
                </c:pt>
                <c:pt idx="147">
                  <c:v>3.0927465559216203E-5</c:v>
                </c:pt>
                <c:pt idx="148">
                  <c:v>3.0505254471790899E-5</c:v>
                </c:pt>
                <c:pt idx="149">
                  <c:v>3.0091629014350399E-5</c:v>
                </c:pt>
                <c:pt idx="150">
                  <c:v>2.9686358175240399E-5</c:v>
                </c:pt>
                <c:pt idx="151">
                  <c:v>2.9289221856742999E-5</c:v>
                </c:pt>
                <c:pt idx="152">
                  <c:v>2.8899999961140501E-5</c:v>
                </c:pt>
                <c:pt idx="153">
                  <c:v>2.85184851236408E-5</c:v>
                </c:pt>
                <c:pt idx="154">
                  <c:v>2.8144477255409499E-5</c:v>
                </c:pt>
                <c:pt idx="155">
                  <c:v>2.7777778086601699E-5</c:v>
                </c:pt>
                <c:pt idx="156">
                  <c:v>2.7418198442319401E-5</c:v>
                </c:pt>
                <c:pt idx="157">
                  <c:v>2.7065556423622099E-5</c:v>
                </c:pt>
                <c:pt idx="158">
                  <c:v>2.6719673769548501E-5</c:v>
                </c:pt>
                <c:pt idx="159">
                  <c:v>2.63803813140839E-5</c:v>
                </c:pt>
                <c:pt idx="160">
                  <c:v>2.6047508072224402E-5</c:v>
                </c:pt>
                <c:pt idx="161">
                  <c:v>2.5720897610881301E-5</c:v>
                </c:pt>
                <c:pt idx="162">
                  <c:v>2.5400389858987101E-5</c:v>
                </c:pt>
                <c:pt idx="163">
                  <c:v>2.5085837478400201E-5</c:v>
                </c:pt>
                <c:pt idx="164">
                  <c:v>2.4777091311989301E-5</c:v>
                </c:pt>
                <c:pt idx="165">
                  <c:v>2.4474011297570501E-5</c:v>
                </c:pt>
                <c:pt idx="166">
                  <c:v>2.41764573729597E-5</c:v>
                </c:pt>
                <c:pt idx="167">
                  <c:v>2.38842967519303E-5</c:v>
                </c:pt>
                <c:pt idx="168">
                  <c:v>2.3597402105224298E-5</c:v>
                </c:pt>
                <c:pt idx="169">
                  <c:v>2.3315644284593802E-5</c:v>
                </c:pt>
                <c:pt idx="170">
                  <c:v>2.3038903236738399E-5</c:v>
                </c:pt>
                <c:pt idx="171">
                  <c:v>2.27670607273466E-5</c:v>
                </c:pt>
                <c:pt idx="172">
                  <c:v>2.2500000341096801E-5</c:v>
                </c:pt>
                <c:pt idx="173">
                  <c:v>2.22376111196354E-5</c:v>
                </c:pt>
                <c:pt idx="174">
                  <c:v>2.19797857425874E-5</c:v>
                </c:pt>
                <c:pt idx="175">
                  <c:v>2.1726418708567501E-5</c:v>
                </c:pt>
                <c:pt idx="176">
                  <c:v>2.1477408154168999E-5</c:v>
                </c:pt>
                <c:pt idx="177">
                  <c:v>2.12326522159855E-5</c:v>
                </c:pt>
                <c:pt idx="178">
                  <c:v>2.09920581255573E-5</c:v>
                </c:pt>
                <c:pt idx="179">
                  <c:v>2.07555294764461E-5</c:v>
                </c:pt>
                <c:pt idx="180">
                  <c:v>2.0522977138170901E-5</c:v>
                </c:pt>
                <c:pt idx="181">
                  <c:v>2.04081625270191E-5</c:v>
                </c:pt>
                <c:pt idx="182">
                  <c:v>2.0294310161261799E-5</c:v>
                </c:pt>
                <c:pt idx="183">
                  <c:v>2.0069444872205999E-5</c:v>
                </c:pt>
                <c:pt idx="184">
                  <c:v>1.9848295778501701E-5</c:v>
                </c:pt>
                <c:pt idx="185">
                  <c:v>1.9630781025625701E-5</c:v>
                </c:pt>
                <c:pt idx="186">
                  <c:v>1.9416824216022999E-5</c:v>
                </c:pt>
                <c:pt idx="187">
                  <c:v>1.9206345314159901E-5</c:v>
                </c:pt>
                <c:pt idx="188">
                  <c:v>1.8999269741470898E-5</c:v>
                </c:pt>
                <c:pt idx="189">
                  <c:v>1.87955247383797E-5</c:v>
                </c:pt>
                <c:pt idx="190">
                  <c:v>1.85950411832891E-5</c:v>
                </c:pt>
                <c:pt idx="191">
                  <c:v>1.8397748135612299E-5</c:v>
                </c:pt>
                <c:pt idx="192">
                  <c:v>1.82035782927414E-5</c:v>
                </c:pt>
                <c:pt idx="193">
                  <c:v>1.80124661710578E-5</c:v>
                </c:pt>
                <c:pt idx="194">
                  <c:v>1.7824346286943101E-5</c:v>
                </c:pt>
                <c:pt idx="195">
                  <c:v>1.7639160432736301E-5</c:v>
                </c:pt>
                <c:pt idx="196">
                  <c:v>1.74568449438083E-5</c:v>
                </c:pt>
                <c:pt idx="197">
                  <c:v>1.7277341612498201E-5</c:v>
                </c:pt>
                <c:pt idx="198">
                  <c:v>1.7100592231145102E-5</c:v>
                </c:pt>
                <c:pt idx="199">
                  <c:v>1.6926540411077399E-5</c:v>
                </c:pt>
                <c:pt idx="200">
                  <c:v>1.67551334016025E-5</c:v>
                </c:pt>
                <c:pt idx="201">
                  <c:v>1.6586318452027599E-5</c:v>
                </c:pt>
                <c:pt idx="202">
                  <c:v>1.6420039173681201E-5</c:v>
                </c:pt>
                <c:pt idx="203">
                  <c:v>1.6256250091828399E-5</c:v>
                </c:pt>
                <c:pt idx="204">
                  <c:v>1.60948984557762E-5</c:v>
                </c:pt>
                <c:pt idx="205">
                  <c:v>1.5935936971800398E-5</c:v>
                </c:pt>
                <c:pt idx="206">
                  <c:v>1.57793201651657E-5</c:v>
                </c:pt>
                <c:pt idx="207">
                  <c:v>1.5625000742147599E-5</c:v>
                </c:pt>
                <c:pt idx="208">
                  <c:v>1.5472933228011199E-5</c:v>
                </c:pt>
                <c:pt idx="209">
                  <c:v>1.5323073967010701E-5</c:v>
                </c:pt>
                <c:pt idx="210">
                  <c:v>1.51753829413792E-5</c:v>
                </c:pt>
                <c:pt idx="211">
                  <c:v>1.5029816495371E-5</c:v>
                </c:pt>
                <c:pt idx="212">
                  <c:v>1.48863346112193E-5</c:v>
                </c:pt>
                <c:pt idx="213">
                  <c:v>1.47448981806519E-5</c:v>
                </c:pt>
                <c:pt idx="214">
                  <c:v>1.46054671859019E-5</c:v>
                </c:pt>
                <c:pt idx="215">
                  <c:v>1.44680043376865E-5</c:v>
                </c:pt>
                <c:pt idx="216">
                  <c:v>1.43324741657124E-5</c:v>
                </c:pt>
                <c:pt idx="217">
                  <c:v>1.41988384712021E-5</c:v>
                </c:pt>
                <c:pt idx="218">
                  <c:v>1.40670636028517E-5</c:v>
                </c:pt>
                <c:pt idx="219">
                  <c:v>1.39371140903676E-5</c:v>
                </c:pt>
                <c:pt idx="220">
                  <c:v>1.38089571919408E-5</c:v>
                </c:pt>
                <c:pt idx="221">
                  <c:v>1.3682560165761901E-5</c:v>
                </c:pt>
                <c:pt idx="222">
                  <c:v>1.35578911795164E-5</c:v>
                </c:pt>
                <c:pt idx="223">
                  <c:v>1.3434917491394999E-5</c:v>
                </c:pt>
                <c:pt idx="224">
                  <c:v>1.3313609088072501E-5</c:v>
                </c:pt>
                <c:pt idx="225">
                  <c:v>1.31939368657185E-5</c:v>
                </c:pt>
                <c:pt idx="226">
                  <c:v>1.30758708110079E-5</c:v>
                </c:pt>
                <c:pt idx="227">
                  <c:v>1.29593827296048E-5</c:v>
                </c:pt>
                <c:pt idx="228">
                  <c:v>1.28444444271735E-5</c:v>
                </c:pt>
                <c:pt idx="229">
                  <c:v>1.2731028618873E-5</c:v>
                </c:pt>
                <c:pt idx="230">
                  <c:v>1.26191080198623E-5</c:v>
                </c:pt>
                <c:pt idx="231">
                  <c:v>1.2508656254794901E-5</c:v>
                </c:pt>
                <c:pt idx="232">
                  <c:v>1.23996487673139E-5</c:v>
                </c:pt>
                <c:pt idx="233">
                  <c:v>1.2345679351710699E-5</c:v>
                </c:pt>
                <c:pt idx="234">
                  <c:v>1.22920600915676E-5</c:v>
                </c:pt>
                <c:pt idx="235">
                  <c:v>1.2185865671199199E-5</c:v>
                </c:pt>
                <c:pt idx="236">
                  <c:v>1.20810418593464E-5</c:v>
                </c:pt>
                <c:pt idx="237">
                  <c:v>1.19775640996522E-5</c:v>
                </c:pt>
                <c:pt idx="238">
                  <c:v>1.18754105642437E-5</c:v>
                </c:pt>
                <c:pt idx="239">
                  <c:v>1.17745585157535E-5</c:v>
                </c:pt>
                <c:pt idx="240">
                  <c:v>1.1674985216814E-5</c:v>
                </c:pt>
                <c:pt idx="241">
                  <c:v>1.1576670658541799E-5</c:v>
                </c:pt>
                <c:pt idx="242">
                  <c:v>1.1479592103569299E-5</c:v>
                </c:pt>
                <c:pt idx="243">
                  <c:v>1.1383729543013E-5</c:v>
                </c:pt>
                <c:pt idx="244">
                  <c:v>1.12890620584948E-5</c:v>
                </c:pt>
                <c:pt idx="245">
                  <c:v>1.11955714601208E-5</c:v>
                </c:pt>
                <c:pt idx="246">
                  <c:v>1.11032377390074E-5</c:v>
                </c:pt>
                <c:pt idx="247">
                  <c:v>1.10120408862712E-5</c:v>
                </c:pt>
                <c:pt idx="248">
                  <c:v>1.09219636215129E-5</c:v>
                </c:pt>
                <c:pt idx="249">
                  <c:v>1.08329859358491E-5</c:v>
                </c:pt>
                <c:pt idx="250">
                  <c:v>1.07450923678698E-5</c:v>
                </c:pt>
                <c:pt idx="251">
                  <c:v>1.06582638181862E-5</c:v>
                </c:pt>
                <c:pt idx="252">
                  <c:v>1.0572483006399099E-5</c:v>
                </c:pt>
                <c:pt idx="253">
                  <c:v>1.04877344710985E-5</c:v>
                </c:pt>
                <c:pt idx="254">
                  <c:v>1.04040000223903E-5</c:v>
                </c:pt>
                <c:pt idx="255">
                  <c:v>1.03212651083595E-5</c:v>
                </c:pt>
                <c:pt idx="256">
                  <c:v>1.02395124486065E-5</c:v>
                </c:pt>
                <c:pt idx="257">
                  <c:v>1.0158727491216201E-5</c:v>
                </c:pt>
                <c:pt idx="258">
                  <c:v>1.00788947747787E-5</c:v>
                </c:pt>
                <c:pt idx="259">
                  <c:v>9.9999997473787499E-6</c:v>
                </c:pt>
                <c:pt idx="260">
                  <c:v>9.9220278571010499E-6</c:v>
                </c:pt>
                <c:pt idx="261">
                  <c:v>9.8449636425357295E-6</c:v>
                </c:pt>
                <c:pt idx="262">
                  <c:v>9.7687943707569502E-6</c:v>
                </c:pt>
                <c:pt idx="263">
                  <c:v>9.6935045803547803E-6</c:v>
                </c:pt>
                <c:pt idx="264">
                  <c:v>9.6190824478981E-6</c:v>
                </c:pt>
                <c:pt idx="265">
                  <c:v>9.5455143309663896E-6</c:v>
                </c:pt>
                <c:pt idx="266">
                  <c:v>9.4727874966338192E-6</c:v>
                </c:pt>
                <c:pt idx="267">
                  <c:v>9.4008873929851604E-6</c:v>
                </c:pt>
                <c:pt idx="268">
                  <c:v>9.3298040155787004E-6</c:v>
                </c:pt>
                <c:pt idx="269">
                  <c:v>9.2595228124991906E-6</c:v>
                </c:pt>
                <c:pt idx="270">
                  <c:v>9.1900337793049403E-6</c:v>
                </c:pt>
                <c:pt idx="271">
                  <c:v>9.1213232735753906E-6</c:v>
                </c:pt>
                <c:pt idx="272">
                  <c:v>9.0533803813741492E-6</c:v>
                </c:pt>
                <c:pt idx="273">
                  <c:v>8.9861941887647794E-6</c:v>
                </c:pt>
                <c:pt idx="274">
                  <c:v>8.91975287231616E-6</c:v>
                </c:pt>
                <c:pt idx="275">
                  <c:v>8.8540464275865799E-6</c:v>
                </c:pt>
                <c:pt idx="276">
                  <c:v>8.7890621216502007E-6</c:v>
                </c:pt>
                <c:pt idx="277">
                  <c:v>8.7247917690547098E-6</c:v>
                </c:pt>
                <c:pt idx="278">
                  <c:v>8.6612235463689996E-6</c:v>
                </c:pt>
                <c:pt idx="279">
                  <c:v>8.59834744915133E-6</c:v>
                </c:pt>
                <c:pt idx="280">
                  <c:v>8.5361534729599902E-6</c:v>
                </c:pt>
                <c:pt idx="281">
                  <c:v>8.4746316133532605E-6</c:v>
                </c:pt>
                <c:pt idx="282">
                  <c:v>8.4137727753841301E-6</c:v>
                </c:pt>
                <c:pt idx="283">
                  <c:v>8.3535669546108693E-6</c:v>
                </c:pt>
                <c:pt idx="284">
                  <c:v>8.2940050560864603E-6</c:v>
                </c:pt>
                <c:pt idx="285">
                  <c:v>8.2644628491834703E-6</c:v>
                </c:pt>
                <c:pt idx="286">
                  <c:v>8.2350779848638905E-6</c:v>
                </c:pt>
                <c:pt idx="287">
                  <c:v>8.1767766459961405E-6</c:v>
                </c:pt>
                <c:pt idx="288">
                  <c:v>8.1190928540308892E-6</c:v>
                </c:pt>
                <c:pt idx="289">
                  <c:v>8.0620166045264307E-6</c:v>
                </c:pt>
                <c:pt idx="290">
                  <c:v>8.0055397120304406E-6</c:v>
                </c:pt>
                <c:pt idx="291">
                  <c:v>7.9496549005852995E-6</c:v>
                </c:pt>
                <c:pt idx="292">
                  <c:v>7.8943530752439898E-6</c:v>
                </c:pt>
                <c:pt idx="293">
                  <c:v>7.8396269600489092E-6</c:v>
                </c:pt>
                <c:pt idx="294">
                  <c:v>7.7854674600530399E-6</c:v>
                </c:pt>
                <c:pt idx="295">
                  <c:v>7.7318663898040507E-6</c:v>
                </c:pt>
                <c:pt idx="296">
                  <c:v>7.6788182923337394E-6</c:v>
                </c:pt>
                <c:pt idx="297">
                  <c:v>7.62631361794774E-6</c:v>
                </c:pt>
                <c:pt idx="298">
                  <c:v>7.57434554543579E-6</c:v>
                </c:pt>
                <c:pt idx="299">
                  <c:v>7.52290725358761E-6</c:v>
                </c:pt>
                <c:pt idx="300">
                  <c:v>7.4719910116982604E-6</c:v>
                </c:pt>
                <c:pt idx="301">
                  <c:v>7.42158954381011E-6</c:v>
                </c:pt>
                <c:pt idx="302">
                  <c:v>7.3716969382075999E-6</c:v>
                </c:pt>
                <c:pt idx="303">
                  <c:v>7.3223054641857701E-6</c:v>
                </c:pt>
                <c:pt idx="304">
                  <c:v>7.2734087552816996E-6</c:v>
                </c:pt>
                <c:pt idx="305">
                  <c:v>7.2249999902851397E-6</c:v>
                </c:pt>
                <c:pt idx="306">
                  <c:v>7.1770732574805101E-6</c:v>
                </c:pt>
                <c:pt idx="307">
                  <c:v>7.1296212809102102E-6</c:v>
                </c:pt>
                <c:pt idx="308">
                  <c:v>7.0826390583533701E-6</c:v>
                </c:pt>
                <c:pt idx="309">
                  <c:v>7.0361193138523899E-6</c:v>
                </c:pt>
                <c:pt idx="310">
                  <c:v>6.9900565904390499E-6</c:v>
                </c:pt>
                <c:pt idx="311">
                  <c:v>6.9444445216504298E-6</c:v>
                </c:pt>
                <c:pt idx="312">
                  <c:v>6.8992776505183403E-6</c:v>
                </c:pt>
                <c:pt idx="313">
                  <c:v>6.8545496105798503E-6</c:v>
                </c:pt>
                <c:pt idx="314">
                  <c:v>6.8102553996141001E-6</c:v>
                </c:pt>
                <c:pt idx="315">
                  <c:v>6.7663891059055399E-6</c:v>
                </c:pt>
                <c:pt idx="316">
                  <c:v>6.7229452724859499E-6</c:v>
                </c:pt>
                <c:pt idx="317">
                  <c:v>6.6799184423871296E-6</c:v>
                </c:pt>
                <c:pt idx="318">
                  <c:v>6.6373036133882099E-6</c:v>
                </c:pt>
                <c:pt idx="319">
                  <c:v>6.5950953285209801E-6</c:v>
                </c:pt>
                <c:pt idx="320">
                  <c:v>6.5532881308172296E-6</c:v>
                </c:pt>
                <c:pt idx="321">
                  <c:v>6.5118770180561097E-6</c:v>
                </c:pt>
                <c:pt idx="322">
                  <c:v>6.4708574427640997E-6</c:v>
                </c:pt>
                <c:pt idx="323">
                  <c:v>6.4302244027203398E-6</c:v>
                </c:pt>
                <c:pt idx="324">
                  <c:v>6.3899724409566202E-6</c:v>
                </c:pt>
                <c:pt idx="325">
                  <c:v>6.3500974647467897E-6</c:v>
                </c:pt>
                <c:pt idx="326">
                  <c:v>6.3105949266173403E-6</c:v>
                </c:pt>
                <c:pt idx="327">
                  <c:v>6.2714593696000503E-6</c:v>
                </c:pt>
                <c:pt idx="328">
                  <c:v>6.2326871557161203E-6</c:v>
                </c:pt>
                <c:pt idx="329">
                  <c:v>6.1942728279973304E-6</c:v>
                </c:pt>
                <c:pt idx="330">
                  <c:v>6.1562132032122404E-6</c:v>
                </c:pt>
                <c:pt idx="331">
                  <c:v>6.1185028243926303E-6</c:v>
                </c:pt>
                <c:pt idx="332">
                  <c:v>6.0811380535596897E-6</c:v>
                </c:pt>
                <c:pt idx="333">
                  <c:v>6.0441143432399199E-6</c:v>
                </c:pt>
                <c:pt idx="334">
                  <c:v>6.0074280554545103E-6</c:v>
                </c:pt>
                <c:pt idx="335">
                  <c:v>5.9710741879825904E-6</c:v>
                </c:pt>
                <c:pt idx="336">
                  <c:v>5.9350500123400698E-6</c:v>
                </c:pt>
                <c:pt idx="337">
                  <c:v>5.9171597968088404E-6</c:v>
                </c:pt>
                <c:pt idx="338">
                  <c:v>5.8993505263060797E-6</c:v>
                </c:pt>
                <c:pt idx="339">
                  <c:v>5.8639720919018103E-6</c:v>
                </c:pt>
                <c:pt idx="340">
                  <c:v>5.8289110711484597E-6</c:v>
                </c:pt>
                <c:pt idx="341">
                  <c:v>5.79416337131988E-6</c:v>
                </c:pt>
                <c:pt idx="342">
                  <c:v>5.7597258091845998E-6</c:v>
                </c:pt>
                <c:pt idx="343">
                  <c:v>5.7255942920164603E-6</c:v>
                </c:pt>
                <c:pt idx="344">
                  <c:v>5.6917651818366696E-6</c:v>
                </c:pt>
                <c:pt idx="345">
                  <c:v>5.6582348406664096E-6</c:v>
                </c:pt>
                <c:pt idx="346">
                  <c:v>5.6250000852742199E-6</c:v>
                </c:pt>
                <c:pt idx="347">
                  <c:v>5.5920572776813001E-6</c:v>
                </c:pt>
                <c:pt idx="348">
                  <c:v>5.5594027799088499E-6</c:v>
                </c:pt>
                <c:pt idx="349">
                  <c:v>5.5270338634727497E-6</c:v>
                </c:pt>
                <c:pt idx="350">
                  <c:v>5.4949464356468499E-6</c:v>
                </c:pt>
                <c:pt idx="351">
                  <c:v>5.4631382226943902E-6</c:v>
                </c:pt>
                <c:pt idx="352">
                  <c:v>5.4316046771418701E-6</c:v>
                </c:pt>
                <c:pt idx="353">
                  <c:v>5.4003439799998802E-6</c:v>
                </c:pt>
                <c:pt idx="354">
                  <c:v>5.3693520385422702E-6</c:v>
                </c:pt>
                <c:pt idx="355">
                  <c:v>5.3386261242849202E-6</c:v>
                </c:pt>
                <c:pt idx="356">
                  <c:v>5.3081630539963902E-6</c:v>
                </c:pt>
                <c:pt idx="357">
                  <c:v>5.2779605539399199E-6</c:v>
                </c:pt>
                <c:pt idx="358">
                  <c:v>5.2480145313893402E-6</c:v>
                </c:pt>
                <c:pt idx="359">
                  <c:v>5.2183227126079103E-6</c:v>
                </c:pt>
                <c:pt idx="360">
                  <c:v>5.1888823691115198E-6</c:v>
                </c:pt>
                <c:pt idx="361">
                  <c:v>5.1596903176687099E-6</c:v>
                </c:pt>
                <c:pt idx="362">
                  <c:v>5.1307442845427397E-6</c:v>
                </c:pt>
                <c:pt idx="363">
                  <c:v>5.1020406317547802E-6</c:v>
                </c:pt>
                <c:pt idx="364">
                  <c:v>5.0735775403154497E-6</c:v>
                </c:pt>
                <c:pt idx="365">
                  <c:v>5.0453518269932803E-6</c:v>
                </c:pt>
                <c:pt idx="366">
                  <c:v>5.0173612180515099E-6</c:v>
                </c:pt>
                <c:pt idx="367">
                  <c:v>4.9896025302587001E-6</c:v>
                </c:pt>
                <c:pt idx="368">
                  <c:v>4.9620739446254396E-6</c:v>
                </c:pt>
                <c:pt idx="369">
                  <c:v>4.9347722779202698E-6</c:v>
                </c:pt>
                <c:pt idx="370">
                  <c:v>4.9076952564064396E-6</c:v>
                </c:pt>
                <c:pt idx="371">
                  <c:v>4.8808406063471904E-6</c:v>
                </c:pt>
                <c:pt idx="372">
                  <c:v>4.8542060540057702E-6</c:v>
                </c:pt>
                <c:pt idx="373">
                  <c:v>4.8277884161507203E-6</c:v>
                </c:pt>
                <c:pt idx="374">
                  <c:v>4.8015863285399897E-6</c:v>
                </c:pt>
                <c:pt idx="375">
                  <c:v>4.7755966079421299E-6</c:v>
                </c:pt>
                <c:pt idx="376">
                  <c:v>4.7498174353677297E-6</c:v>
                </c:pt>
                <c:pt idx="377">
                  <c:v>4.7242465370800304E-6</c:v>
                </c:pt>
                <c:pt idx="378">
                  <c:v>4.6988811845949301E-6</c:v>
                </c:pt>
                <c:pt idx="379">
                  <c:v>4.6737200136703896E-6</c:v>
                </c:pt>
                <c:pt idx="380">
                  <c:v>4.64876029582228E-6</c:v>
                </c:pt>
                <c:pt idx="381">
                  <c:v>4.6240002120612096E-6</c:v>
                </c:pt>
                <c:pt idx="382">
                  <c:v>4.5994370339030798E-6</c:v>
                </c:pt>
                <c:pt idx="383">
                  <c:v>4.5750689423584803E-6</c:v>
                </c:pt>
                <c:pt idx="384">
                  <c:v>4.5508945731853601E-6</c:v>
                </c:pt>
                <c:pt idx="385">
                  <c:v>4.5269107431522503E-6</c:v>
                </c:pt>
                <c:pt idx="386">
                  <c:v>4.5031165427644703E-6</c:v>
                </c:pt>
                <c:pt idx="387">
                  <c:v>4.4795087887905504E-6</c:v>
                </c:pt>
                <c:pt idx="388">
                  <c:v>4.4560865717357897E-6</c:v>
                </c:pt>
                <c:pt idx="389">
                  <c:v>4.4444445848057504E-6</c:v>
                </c:pt>
                <c:pt idx="390">
                  <c:v>4.4328476178634404E-6</c:v>
                </c:pt>
                <c:pt idx="391">
                  <c:v>4.4097901081840897E-6</c:v>
                </c:pt>
                <c:pt idx="392">
                  <c:v>4.38691176896099E-6</c:v>
                </c:pt>
                <c:pt idx="393">
                  <c:v>4.3642112359520903E-6</c:v>
                </c:pt>
                <c:pt idx="394">
                  <c:v>4.3416862354206302E-6</c:v>
                </c:pt>
                <c:pt idx="395">
                  <c:v>4.3193354031245597E-6</c:v>
                </c:pt>
                <c:pt idx="396">
                  <c:v>4.2971564653271301E-6</c:v>
                </c:pt>
                <c:pt idx="397">
                  <c:v>4.2751480577862796E-6</c:v>
                </c:pt>
                <c:pt idx="398">
                  <c:v>4.2533079067652503E-6</c:v>
                </c:pt>
                <c:pt idx="399">
                  <c:v>4.2316351027693599E-6</c:v>
                </c:pt>
                <c:pt idx="400">
                  <c:v>4.2101278268091804E-6</c:v>
                </c:pt>
                <c:pt idx="401">
                  <c:v>4.1887833504006199E-6</c:v>
                </c:pt>
                <c:pt idx="402">
                  <c:v>4.1676012187963301E-6</c:v>
                </c:pt>
                <c:pt idx="403">
                  <c:v>4.1465796130068998E-6</c:v>
                </c:pt>
                <c:pt idx="404">
                  <c:v>4.1257162592955797E-6</c:v>
                </c:pt>
                <c:pt idx="405">
                  <c:v>4.1050097934203197E-6</c:v>
                </c:pt>
                <c:pt idx="406">
                  <c:v>4.0844593058864103E-6</c:v>
                </c:pt>
                <c:pt idx="407">
                  <c:v>4.0640625229570998E-6</c:v>
                </c:pt>
                <c:pt idx="408">
                  <c:v>4.0438180803903302E-6</c:v>
                </c:pt>
                <c:pt idx="409">
                  <c:v>4.0237246139440601E-6</c:v>
                </c:pt>
                <c:pt idx="410">
                  <c:v>4.00378075937624E-6</c:v>
                </c:pt>
                <c:pt idx="411">
                  <c:v>3.9839842429500996E-6</c:v>
                </c:pt>
                <c:pt idx="412">
                  <c:v>3.9643346099182904E-6</c:v>
                </c:pt>
                <c:pt idx="413">
                  <c:v>3.9448300412914199E-6</c:v>
                </c:pt>
                <c:pt idx="414">
                  <c:v>3.9254687180800804E-6</c:v>
                </c:pt>
                <c:pt idx="415">
                  <c:v>3.9062501855369098E-6</c:v>
                </c:pt>
                <c:pt idx="416">
                  <c:v>3.88717171517782E-6</c:v>
                </c:pt>
                <c:pt idx="417">
                  <c:v>3.8682333070028099E-6</c:v>
                </c:pt>
                <c:pt idx="418">
                  <c:v>3.84943268727511E-6</c:v>
                </c:pt>
                <c:pt idx="419">
                  <c:v>3.8307684917526701E-6</c:v>
                </c:pt>
                <c:pt idx="420">
                  <c:v>3.81224026568816E-6</c:v>
                </c:pt>
                <c:pt idx="421">
                  <c:v>3.7938457353448E-6</c:v>
                </c:pt>
                <c:pt idx="422">
                  <c:v>3.77558421860157E-6</c:v>
                </c:pt>
                <c:pt idx="423">
                  <c:v>3.7574541238427598E-6</c:v>
                </c:pt>
                <c:pt idx="424">
                  <c:v>3.7394545415736502E-6</c:v>
                </c:pt>
                <c:pt idx="425">
                  <c:v>3.72158365280483E-6</c:v>
                </c:pt>
                <c:pt idx="426">
                  <c:v>3.7038407754153001E-6</c:v>
                </c:pt>
                <c:pt idx="427">
                  <c:v>3.6862245451629801E-6</c:v>
                </c:pt>
                <c:pt idx="428">
                  <c:v>3.66873359780584E-6</c:v>
                </c:pt>
                <c:pt idx="429">
                  <c:v>3.65136679647548E-6</c:v>
                </c:pt>
                <c:pt idx="430">
                  <c:v>3.6341230043035398E-6</c:v>
                </c:pt>
                <c:pt idx="431">
                  <c:v>3.6170010844216398E-6</c:v>
                </c:pt>
                <c:pt idx="432">
                  <c:v>3.5999998999614002E-6</c:v>
                </c:pt>
                <c:pt idx="433">
                  <c:v>3.58311854142812E-6</c:v>
                </c:pt>
                <c:pt idx="434">
                  <c:v>3.5663554172060601E-6</c:v>
                </c:pt>
                <c:pt idx="435">
                  <c:v>3.5497096178005399E-6</c:v>
                </c:pt>
                <c:pt idx="436">
                  <c:v>3.5331800063431699E-6</c:v>
                </c:pt>
                <c:pt idx="437">
                  <c:v>3.51676590071292E-6</c:v>
                </c:pt>
                <c:pt idx="438">
                  <c:v>3.5004657092940701E-6</c:v>
                </c:pt>
                <c:pt idx="439">
                  <c:v>3.4842785225919198E-6</c:v>
                </c:pt>
                <c:pt idx="440">
                  <c:v>3.46820343111176E-6</c:v>
                </c:pt>
                <c:pt idx="441">
                  <c:v>3.4602076084411199E-6</c:v>
                </c:pt>
                <c:pt idx="442">
                  <c:v>3.4522392979852102E-6</c:v>
                </c:pt>
                <c:pt idx="443">
                  <c:v>3.4363852137175799E-6</c:v>
                </c:pt>
                <c:pt idx="444">
                  <c:v>3.42064004144049E-6</c:v>
                </c:pt>
                <c:pt idx="445">
                  <c:v>3.40500287165923E-6</c:v>
                </c:pt>
                <c:pt idx="446">
                  <c:v>3.3894727948791102E-6</c:v>
                </c:pt>
                <c:pt idx="447">
                  <c:v>3.37404844685806E-6</c:v>
                </c:pt>
                <c:pt idx="448">
                  <c:v>3.3587293728487498E-6</c:v>
                </c:pt>
                <c:pt idx="449">
                  <c:v>3.3435142086091202E-6</c:v>
                </c:pt>
                <c:pt idx="450">
                  <c:v>3.3284022720181298E-6</c:v>
                </c:pt>
                <c:pt idx="451">
                  <c:v>3.3133926535811E-6</c:v>
                </c:pt>
                <c:pt idx="452">
                  <c:v>3.2984842164296399E-6</c:v>
                </c:pt>
                <c:pt idx="453">
                  <c:v>3.2836762784427201E-6</c:v>
                </c:pt>
                <c:pt idx="454">
                  <c:v>3.2689677027519699E-6</c:v>
                </c:pt>
                <c:pt idx="455">
                  <c:v>3.2543578072363701E-6</c:v>
                </c:pt>
                <c:pt idx="456">
                  <c:v>3.2398456824012101E-6</c:v>
                </c:pt>
                <c:pt idx="457">
                  <c:v>3.2254304187517799E-6</c:v>
                </c:pt>
                <c:pt idx="458">
                  <c:v>3.2111111067933898E-6</c:v>
                </c:pt>
                <c:pt idx="459">
                  <c:v>3.1968868370313401E-6</c:v>
                </c:pt>
                <c:pt idx="460">
                  <c:v>3.18275715471827E-6</c:v>
                </c:pt>
                <c:pt idx="461">
                  <c:v>3.16872069561213E-6</c:v>
                </c:pt>
                <c:pt idx="462">
                  <c:v>3.1547770049655802E-6</c:v>
                </c:pt>
                <c:pt idx="463">
                  <c:v>3.1409249459102199E-6</c:v>
                </c:pt>
                <c:pt idx="464">
                  <c:v>3.1271640636987201E-6</c:v>
                </c:pt>
                <c:pt idx="465">
                  <c:v>3.1134934488363699E-6</c:v>
                </c:pt>
                <c:pt idx="466">
                  <c:v>3.09991219182848E-6</c:v>
                </c:pt>
                <c:pt idx="467">
                  <c:v>3.0864198379276701E-6</c:v>
                </c:pt>
                <c:pt idx="468">
                  <c:v>3.0730150228919199E-6</c:v>
                </c:pt>
                <c:pt idx="469">
                  <c:v>3.0596975193475301E-6</c:v>
                </c:pt>
                <c:pt idx="470">
                  <c:v>3.0464664177998202E-6</c:v>
                </c:pt>
                <c:pt idx="471">
                  <c:v>3.0333210361277401E-6</c:v>
                </c:pt>
                <c:pt idx="472">
                  <c:v>3.0202604648366101E-6</c:v>
                </c:pt>
                <c:pt idx="473">
                  <c:v>3.00728402180538E-6</c:v>
                </c:pt>
                <c:pt idx="474">
                  <c:v>2.99439102491305E-6</c:v>
                </c:pt>
                <c:pt idx="475">
                  <c:v>2.9815810194122601E-6</c:v>
                </c:pt>
                <c:pt idx="476">
                  <c:v>2.9688526410609399E-6</c:v>
                </c:pt>
                <c:pt idx="477">
                  <c:v>2.9562058898591199E-6</c:v>
                </c:pt>
                <c:pt idx="478">
                  <c:v>2.9436396289383899E-6</c:v>
                </c:pt>
                <c:pt idx="479">
                  <c:v>2.9311534035514299E-6</c:v>
                </c:pt>
                <c:pt idx="480">
                  <c:v>2.9187463042035199E-6</c:v>
                </c:pt>
                <c:pt idx="481">
                  <c:v>2.90641810352099E-6</c:v>
                </c:pt>
                <c:pt idx="482">
                  <c:v>2.89416766463546E-6</c:v>
                </c:pt>
                <c:pt idx="483">
                  <c:v>2.8819945327995798E-6</c:v>
                </c:pt>
                <c:pt idx="484">
                  <c:v>2.8698980258923202E-6</c:v>
                </c:pt>
                <c:pt idx="485">
                  <c:v>2.8578774617926599E-6</c:v>
                </c:pt>
                <c:pt idx="486">
                  <c:v>2.8459323857532501E-6</c:v>
                </c:pt>
                <c:pt idx="487">
                  <c:v>2.8340618882793899E-6</c:v>
                </c:pt>
                <c:pt idx="488">
                  <c:v>2.82226551462372E-6</c:v>
                </c:pt>
                <c:pt idx="489">
                  <c:v>2.8105428100388899E-6</c:v>
                </c:pt>
                <c:pt idx="490">
                  <c:v>2.7988928650302101E-6</c:v>
                </c:pt>
                <c:pt idx="491">
                  <c:v>2.7873152248503098E-6</c:v>
                </c:pt>
                <c:pt idx="492">
                  <c:v>2.7758094347518602E-6</c:v>
                </c:pt>
                <c:pt idx="493">
                  <c:v>2.7700830287358199E-6</c:v>
                </c:pt>
                <c:pt idx="494">
                  <c:v>2.76437458524014E-6</c:v>
                </c:pt>
                <c:pt idx="495">
                  <c:v>2.7530102215678198E-6</c:v>
                </c:pt>
                <c:pt idx="496">
                  <c:v>2.7417158889875201E-6</c:v>
                </c:pt>
                <c:pt idx="497">
                  <c:v>2.7304909053782399E-6</c:v>
                </c:pt>
                <c:pt idx="498">
                  <c:v>2.7193345886189402E-6</c:v>
                </c:pt>
                <c:pt idx="499">
                  <c:v>2.7082464839622802E-6</c:v>
                </c:pt>
                <c:pt idx="500">
                  <c:v>2.6972261366609001E-6</c:v>
                </c:pt>
                <c:pt idx="501">
                  <c:v>2.68627309196745E-6</c:v>
                </c:pt>
                <c:pt idx="502">
                  <c:v>2.67538644038722E-6</c:v>
                </c:pt>
                <c:pt idx="503">
                  <c:v>2.6645659545465601E-6</c:v>
                </c:pt>
                <c:pt idx="504">
                  <c:v>2.6538107249507401E-6</c:v>
                </c:pt>
                <c:pt idx="505">
                  <c:v>2.6431207515997799E-6</c:v>
                </c:pt>
                <c:pt idx="506">
                  <c:v>2.63249512499896E-6</c:v>
                </c:pt>
                <c:pt idx="507">
                  <c:v>2.62193361777463E-6</c:v>
                </c:pt>
                <c:pt idx="508">
                  <c:v>2.61143532043206E-6</c:v>
                </c:pt>
                <c:pt idx="509">
                  <c:v>2.6010000055975899E-6</c:v>
                </c:pt>
                <c:pt idx="510">
                  <c:v>2.59062721852387E-6</c:v>
                </c:pt>
                <c:pt idx="511">
                  <c:v>2.5803162770898699E-6</c:v>
                </c:pt>
                <c:pt idx="512">
                  <c:v>2.5700667265482399E-6</c:v>
                </c:pt>
                <c:pt idx="513">
                  <c:v>2.55987811215163E-6</c:v>
                </c:pt>
                <c:pt idx="514">
                  <c:v>2.54974997915269E-6</c:v>
                </c:pt>
                <c:pt idx="515">
                  <c:v>2.5396818728040599E-6</c:v>
                </c:pt>
                <c:pt idx="516">
                  <c:v>2.5296733383584001E-6</c:v>
                </c:pt>
                <c:pt idx="517">
                  <c:v>2.5197236936946802E-6</c:v>
                </c:pt>
                <c:pt idx="518">
                  <c:v>2.5098329388129E-6</c:v>
                </c:pt>
                <c:pt idx="519">
                  <c:v>2.4999999368446799E-6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DB-457D-B01A-5A99C3466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397232"/>
        <c:axId val="453407216"/>
      </c:scatterChart>
      <c:valAx>
        <c:axId val="453397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3407216"/>
        <c:crosses val="autoZero"/>
        <c:crossBetween val="midCat"/>
      </c:valAx>
      <c:valAx>
        <c:axId val="45340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33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fb84f71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fb84f719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457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fb84f71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fb84f719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83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fb84f71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fb84f719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46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fb84f71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fb84f719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55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fb84f71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fb84f719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97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fb84f71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fb84f719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395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5409bbb17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b5409bbb17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02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fb84f719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fb84f719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256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5409bbb17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b5409bbb17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731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b84f719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b84f719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31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fb84f719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fb84f719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fb84f719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8fb84f719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fb84f719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fb84f719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fb84f71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fb84f719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fb84f719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fb84f719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b84f719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b84f719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b84f719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b84f719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88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fb84f719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fb84f719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b84f719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b84f719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83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fb84f719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fb84f719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fb84f71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fb84f719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fb84f71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fb84f719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20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250" y="1275975"/>
            <a:ext cx="5343300" cy="15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250" y="2853175"/>
            <a:ext cx="534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21271">
            <a:off x="3967049" y="-381001"/>
            <a:ext cx="5824647" cy="831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7_2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713221" y="2082450"/>
            <a:ext cx="21780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2"/>
          </p:nvPr>
        </p:nvSpPr>
        <p:spPr>
          <a:xfrm>
            <a:off x="3482852" y="2082450"/>
            <a:ext cx="21780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3"/>
          </p:nvPr>
        </p:nvSpPr>
        <p:spPr>
          <a:xfrm>
            <a:off x="6252519" y="2082450"/>
            <a:ext cx="21780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"/>
          </p:nvPr>
        </p:nvSpPr>
        <p:spPr>
          <a:xfrm>
            <a:off x="713151" y="2804100"/>
            <a:ext cx="21780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5"/>
          </p:nvPr>
        </p:nvSpPr>
        <p:spPr>
          <a:xfrm>
            <a:off x="3482781" y="2803475"/>
            <a:ext cx="21780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6"/>
          </p:nvPr>
        </p:nvSpPr>
        <p:spPr>
          <a:xfrm>
            <a:off x="6252448" y="2805875"/>
            <a:ext cx="21780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2">
            <a:alphaModFix/>
          </a:blip>
          <a:srcRect l="84967" t="28785" r="2964"/>
          <a:stretch/>
        </p:blipFill>
        <p:spPr>
          <a:xfrm rot="5400000">
            <a:off x="6547862" y="-1975866"/>
            <a:ext cx="62027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63512" flipH="1">
            <a:off x="5353047" y="-2841877"/>
            <a:ext cx="5140133" cy="6419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713225" y="1142483"/>
            <a:ext cx="4858800" cy="7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Medium"/>
              <a:buNone/>
              <a:defRPr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2"/>
          </p:nvPr>
        </p:nvSpPr>
        <p:spPr>
          <a:xfrm>
            <a:off x="713175" y="2291625"/>
            <a:ext cx="18360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3"/>
          </p:nvPr>
        </p:nvSpPr>
        <p:spPr>
          <a:xfrm>
            <a:off x="2676490" y="2291625"/>
            <a:ext cx="18360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4"/>
          </p:nvPr>
        </p:nvSpPr>
        <p:spPr>
          <a:xfrm>
            <a:off x="4639806" y="2291625"/>
            <a:ext cx="18360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5"/>
          </p:nvPr>
        </p:nvSpPr>
        <p:spPr>
          <a:xfrm>
            <a:off x="6603121" y="2291625"/>
            <a:ext cx="18360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1284673" y="1476500"/>
            <a:ext cx="17979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2"/>
          </p:nvPr>
        </p:nvSpPr>
        <p:spPr>
          <a:xfrm>
            <a:off x="3915304" y="1476500"/>
            <a:ext cx="17979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3"/>
          </p:nvPr>
        </p:nvSpPr>
        <p:spPr>
          <a:xfrm>
            <a:off x="6508056" y="1476500"/>
            <a:ext cx="17979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4"/>
          </p:nvPr>
        </p:nvSpPr>
        <p:spPr>
          <a:xfrm>
            <a:off x="1284673" y="1939323"/>
            <a:ext cx="1797900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5"/>
          </p:nvPr>
        </p:nvSpPr>
        <p:spPr>
          <a:xfrm>
            <a:off x="3915312" y="1939323"/>
            <a:ext cx="1797900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6"/>
          </p:nvPr>
        </p:nvSpPr>
        <p:spPr>
          <a:xfrm>
            <a:off x="6508070" y="1939323"/>
            <a:ext cx="1797900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7"/>
          </p:nvPr>
        </p:nvSpPr>
        <p:spPr>
          <a:xfrm>
            <a:off x="1284650" y="2937444"/>
            <a:ext cx="17979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8"/>
          </p:nvPr>
        </p:nvSpPr>
        <p:spPr>
          <a:xfrm>
            <a:off x="3915281" y="2937444"/>
            <a:ext cx="17979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9"/>
          </p:nvPr>
        </p:nvSpPr>
        <p:spPr>
          <a:xfrm>
            <a:off x="6508032" y="2937444"/>
            <a:ext cx="17979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13"/>
          </p:nvPr>
        </p:nvSpPr>
        <p:spPr>
          <a:xfrm>
            <a:off x="1284650" y="3400322"/>
            <a:ext cx="1797900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4"/>
          </p:nvPr>
        </p:nvSpPr>
        <p:spPr>
          <a:xfrm>
            <a:off x="3915288" y="3400322"/>
            <a:ext cx="1797900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5"/>
          </p:nvPr>
        </p:nvSpPr>
        <p:spPr>
          <a:xfrm>
            <a:off x="6508047" y="3400322"/>
            <a:ext cx="1797900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bg>
      <p:bgPr>
        <a:solidFill>
          <a:schemeClr val="dk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899998" flipH="1">
            <a:off x="4181725" y="-69353"/>
            <a:ext cx="5824646" cy="83181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713225" y="768100"/>
            <a:ext cx="7717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713350" y="2465300"/>
            <a:ext cx="36231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2"/>
          </p:nvPr>
        </p:nvSpPr>
        <p:spPr>
          <a:xfrm>
            <a:off x="713350" y="1987100"/>
            <a:ext cx="36231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713350" y="3374400"/>
            <a:ext cx="34359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33640" flipH="1">
            <a:off x="-3976801" y="-1377789"/>
            <a:ext cx="5824644" cy="831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00003" flipH="1">
            <a:off x="6738572" y="-330040"/>
            <a:ext cx="5824645" cy="831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7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192088" y="1864478"/>
            <a:ext cx="7014981" cy="888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673874" y="-5935303"/>
            <a:ext cx="7565297" cy="94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238212">
            <a:off x="922700" y="-5495301"/>
            <a:ext cx="7565298" cy="944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00003" flipH="1">
            <a:off x="-4112428" y="-1225390"/>
            <a:ext cx="5824645" cy="831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899998" flipH="1">
            <a:off x="6664797" y="-759814"/>
            <a:ext cx="5824646" cy="831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87425" y="1098575"/>
            <a:ext cx="426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640125"/>
            <a:ext cx="2315700" cy="19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11012">
            <a:off x="-2338503" y="-2819399"/>
            <a:ext cx="5824649" cy="83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33799" y="1924049"/>
            <a:ext cx="5824648" cy="83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987425" y="2314875"/>
            <a:ext cx="32316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3225" y="1174767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93">
            <a:off x="7810167" y="-938432"/>
            <a:ext cx="1623934" cy="231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93">
            <a:off x="8332030" y="4109818"/>
            <a:ext cx="1623934" cy="231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270600" y="1559150"/>
            <a:ext cx="2865300" cy="24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5183900" y="1559150"/>
            <a:ext cx="2865300" cy="24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047928">
            <a:off x="1240053" y="2186890"/>
            <a:ext cx="6664076" cy="832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941825" y="2341104"/>
            <a:ext cx="29064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941825" y="1358000"/>
            <a:ext cx="2906400" cy="9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2759504" y="1536650"/>
            <a:ext cx="15783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 sz="18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892275"/>
            <a:ext cx="1578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2759514" y="3890367"/>
            <a:ext cx="1578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4805800" y="3891817"/>
            <a:ext cx="1578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6852078" y="3891817"/>
            <a:ext cx="1578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713225" y="1538108"/>
            <a:ext cx="15783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 sz="18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4805788" y="1538100"/>
            <a:ext cx="15783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 sz="18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6852063" y="1538100"/>
            <a:ext cx="15783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 sz="18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713225" y="2400866"/>
            <a:ext cx="15783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2759513" y="2398958"/>
            <a:ext cx="15783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4805796" y="2400408"/>
            <a:ext cx="15783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6852072" y="2400408"/>
            <a:ext cx="15783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r="71111" b="28785"/>
          <a:stretch/>
        </p:blipFill>
        <p:spPr>
          <a:xfrm rot="-5400000">
            <a:off x="6115547" y="-1657855"/>
            <a:ext cx="14849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l="84967" t="28785" r="2964"/>
          <a:stretch/>
        </p:blipFill>
        <p:spPr>
          <a:xfrm rot="-5400000">
            <a:off x="1975862" y="2623559"/>
            <a:ext cx="62027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/>
          </a:blip>
          <a:srcRect l="46609" b="69005"/>
          <a:stretch/>
        </p:blipFill>
        <p:spPr>
          <a:xfrm>
            <a:off x="0" y="1933925"/>
            <a:ext cx="4363251" cy="32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t="69383" r="30685"/>
          <a:stretch/>
        </p:blipFill>
        <p:spPr>
          <a:xfrm>
            <a:off x="3967900" y="0"/>
            <a:ext cx="5176099" cy="28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713226" y="1817199"/>
            <a:ext cx="31440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5286998" y="3131002"/>
            <a:ext cx="31440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3"/>
          </p:nvPr>
        </p:nvSpPr>
        <p:spPr>
          <a:xfrm>
            <a:off x="713226" y="1386675"/>
            <a:ext cx="31440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5286901" y="2703100"/>
            <a:ext cx="31440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  <a:defRPr sz="1800" b="1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5" hasCustomPrompt="1"/>
          </p:nvPr>
        </p:nvSpPr>
        <p:spPr>
          <a:xfrm>
            <a:off x="3857109" y="1933927"/>
            <a:ext cx="14298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 idx="6" hasCustomPrompt="1"/>
          </p:nvPr>
        </p:nvSpPr>
        <p:spPr>
          <a:xfrm>
            <a:off x="3857092" y="3202652"/>
            <a:ext cx="14298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413600" y="1512475"/>
            <a:ext cx="3376500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2"/>
          </p:nvPr>
        </p:nvSpPr>
        <p:spPr>
          <a:xfrm>
            <a:off x="3413600" y="2516330"/>
            <a:ext cx="3376500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3"/>
          </p:nvPr>
        </p:nvSpPr>
        <p:spPr>
          <a:xfrm>
            <a:off x="3413600" y="3520185"/>
            <a:ext cx="3376500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t="16352" r="43592"/>
          <a:stretch/>
        </p:blipFill>
        <p:spPr>
          <a:xfrm>
            <a:off x="7634769" y="0"/>
            <a:ext cx="1509223" cy="319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l="35761" b="35761"/>
          <a:stretch/>
        </p:blipFill>
        <p:spPr>
          <a:xfrm>
            <a:off x="4" y="2688925"/>
            <a:ext cx="1718775" cy="24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subTitle" idx="4"/>
          </p:nvPr>
        </p:nvSpPr>
        <p:spPr>
          <a:xfrm>
            <a:off x="3413600" y="1340823"/>
            <a:ext cx="33765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 sz="18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5"/>
          </p:nvPr>
        </p:nvSpPr>
        <p:spPr>
          <a:xfrm>
            <a:off x="3413600" y="2344676"/>
            <a:ext cx="33765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 sz="18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6"/>
          </p:nvPr>
        </p:nvSpPr>
        <p:spPr>
          <a:xfrm>
            <a:off x="3413600" y="3348537"/>
            <a:ext cx="33765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 sz="18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2" r:id="rId8"/>
    <p:sldLayoutId id="2147483663" r:id="rId9"/>
    <p:sldLayoutId id="2147483665" r:id="rId10"/>
    <p:sldLayoutId id="2147483667" r:id="rId11"/>
    <p:sldLayoutId id="2147483668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mp.readthedocs.io/en/latest/index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tensorflow.org/text/tutorials/transformer#set_hyperparameter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468637" y="799253"/>
            <a:ext cx="6656910" cy="1557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4000" b="1" dirty="0"/>
              <a:t/>
            </a:r>
            <a:br>
              <a:rPr lang="en-US" altLang="zh-TW" sz="4000" b="1" dirty="0"/>
            </a:br>
            <a:r>
              <a:rPr lang="en-US" altLang="zh-TW" sz="4400" b="1" dirty="0" smtClean="0"/>
              <a:t>CARDIAC</a:t>
            </a:r>
            <a:r>
              <a:rPr lang="zh-TW" altLang="en-US" sz="4400" b="1" dirty="0" smtClean="0"/>
              <a:t> </a:t>
            </a:r>
            <a:r>
              <a:rPr lang="en-US" altLang="zh-TW" sz="4400" b="1" dirty="0" smtClean="0"/>
              <a:t>CATHETERIZATION</a:t>
            </a:r>
            <a:endParaRPr sz="4400" dirty="0"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468637" y="2356367"/>
            <a:ext cx="5620590" cy="52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b="1" dirty="0" smtClean="0"/>
              <a:t>IMAGE </a:t>
            </a:r>
            <a:r>
              <a:rPr lang="en-US" altLang="zh-TW" b="1" dirty="0"/>
              <a:t>SEGMENTATION PROJECT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BASIC BACKBONES</a:t>
            </a:r>
            <a:endParaRPr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0" y="1431235"/>
            <a:ext cx="7663144" cy="3486758"/>
          </a:xfrm>
          <a:prstGeom prst="rect">
            <a:avLst/>
          </a:prstGeom>
        </p:spPr>
      </p:pic>
      <p:sp>
        <p:nvSpPr>
          <p:cNvPr id="4" name="Google Shape;335;p43"/>
          <p:cNvSpPr txBox="1">
            <a:spLocks/>
          </p:cNvSpPr>
          <p:nvPr/>
        </p:nvSpPr>
        <p:spPr>
          <a:xfrm>
            <a:off x="713151" y="804188"/>
            <a:ext cx="7324292" cy="62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altLang="zh-TW" dirty="0" smtClean="0"/>
              <a:t>Dice accuracy (threshold=0.5) on validation data without argumentation</a:t>
            </a:r>
            <a:r>
              <a:rPr lang="en-US" altLang="zh-TW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1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IMAGE </a:t>
            </a:r>
            <a:r>
              <a:rPr lang="en-US" dirty="0" smtClean="0"/>
              <a:t> PRESENTATION EXAMPLE</a:t>
            </a:r>
            <a:endParaRPr dirty="0"/>
          </a:p>
        </p:txBody>
      </p:sp>
      <p:sp>
        <p:nvSpPr>
          <p:cNvPr id="9" name="Google Shape;335;p43"/>
          <p:cNvSpPr txBox="1">
            <a:spLocks/>
          </p:cNvSpPr>
          <p:nvPr/>
        </p:nvSpPr>
        <p:spPr>
          <a:xfrm>
            <a:off x="713151" y="804188"/>
            <a:ext cx="7324292" cy="62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altLang="zh-TW" dirty="0" smtClean="0"/>
              <a:t>Validation dataset without argumentation</a:t>
            </a:r>
            <a:endParaRPr lang="en-US" dirty="0"/>
          </a:p>
        </p:txBody>
      </p:sp>
      <p:sp>
        <p:nvSpPr>
          <p:cNvPr id="10" name="Google Shape;335;p43"/>
          <p:cNvSpPr txBox="1">
            <a:spLocks/>
          </p:cNvSpPr>
          <p:nvPr/>
        </p:nvSpPr>
        <p:spPr>
          <a:xfrm>
            <a:off x="414176" y="4272632"/>
            <a:ext cx="2451653" cy="73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b="1" dirty="0" smtClean="0"/>
              <a:t>Image after preprocessing</a:t>
            </a:r>
          </a:p>
          <a:p>
            <a:pPr marL="0" indent="0" algn="ctr"/>
            <a:endParaRPr lang="en-US" b="1" dirty="0"/>
          </a:p>
        </p:txBody>
      </p:sp>
      <p:sp>
        <p:nvSpPr>
          <p:cNvPr id="11" name="Google Shape;335;p43"/>
          <p:cNvSpPr txBox="1">
            <a:spLocks/>
          </p:cNvSpPr>
          <p:nvPr/>
        </p:nvSpPr>
        <p:spPr>
          <a:xfrm>
            <a:off x="3258330" y="4272632"/>
            <a:ext cx="2627290" cy="73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b="1" dirty="0" smtClean="0"/>
              <a:t>Green: True Positive (TP)</a:t>
            </a:r>
          </a:p>
          <a:p>
            <a:pPr marL="0" indent="0" algn="ctr"/>
            <a:r>
              <a:rPr lang="en-US" b="1" dirty="0" smtClean="0"/>
              <a:t>Blue: False Negative (FN)</a:t>
            </a:r>
          </a:p>
          <a:p>
            <a:pPr marL="0" indent="0" algn="ctr"/>
            <a:r>
              <a:rPr lang="en-US" b="1" dirty="0" smtClean="0"/>
              <a:t>Red: False Positive (FP)</a:t>
            </a:r>
            <a:endParaRPr lang="en-US" b="1" dirty="0"/>
          </a:p>
        </p:txBody>
      </p:sp>
      <p:sp>
        <p:nvSpPr>
          <p:cNvPr id="12" name="Google Shape;335;p43"/>
          <p:cNvSpPr txBox="1">
            <a:spLocks/>
          </p:cNvSpPr>
          <p:nvPr/>
        </p:nvSpPr>
        <p:spPr>
          <a:xfrm>
            <a:off x="6128989" y="4278378"/>
            <a:ext cx="2627290" cy="73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b="1" dirty="0" smtClean="0"/>
              <a:t>Gray </a:t>
            </a:r>
            <a:r>
              <a:rPr lang="en-US" b="1" dirty="0" smtClean="0"/>
              <a:t>s</a:t>
            </a:r>
            <a:r>
              <a:rPr lang="en-US" b="1" dirty="0" smtClean="0"/>
              <a:t>cale image before threshold applied</a:t>
            </a:r>
          </a:p>
          <a:p>
            <a:pPr marL="0" indent="0" algn="ctr"/>
            <a:endParaRPr lang="en-US" b="1" dirty="0"/>
          </a:p>
        </p:txBody>
      </p:sp>
      <p:pic>
        <p:nvPicPr>
          <p:cNvPr id="1028" name="Picture 4" descr="http://localhost:6006/data/plugin/images/individualImage?ts=1648183362.5851946&amp;blob_key=WyIiLCJpbWFnZXMiLCJsb2dnaW5nXFxDdXN0b21cXEJhY2tib25lMVxcdHJhaW4iLCJ2YWxpZGF0aW9uX3dvX2FyZyBleGFtcGxlIiwxOSwy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878" y="1570384"/>
            <a:ext cx="8109035" cy="25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92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713225" y="28770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BASIC </a:t>
            </a:r>
            <a:r>
              <a:rPr lang="en" dirty="0" smtClean="0"/>
              <a:t>BACKBONES – EfficientNet-b4</a:t>
            </a:r>
            <a:br>
              <a:rPr lang="en" dirty="0" smtClean="0"/>
            </a:br>
            <a:r>
              <a:rPr lang="en" b="0" dirty="0" smtClean="0"/>
              <a:t>Pretrained</a:t>
            </a:r>
            <a:endParaRPr b="0" dirty="0"/>
          </a:p>
        </p:txBody>
      </p:sp>
      <p:pic>
        <p:nvPicPr>
          <p:cNvPr id="1026" name="Picture 2" descr="http://localhost:6006/data/plugin/images/individualImage?ts=1648121353.2705264&amp;blob_key=WyIiLCJpbWFnZXMiLCJsb2dnaW5nXFxTTVBcXFVuZXRcXEVmZmljaWVudE5ldC1iNFxcUHJldHJhaW5lZFxcT3JpZ2luYWxcXDAxXFx0cmFpbiIsInZhbGlkYXRpb25fd29fYXJnIGV4YW1wbGUiLDE5LDJ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266" y="1315874"/>
            <a:ext cx="8899468" cy="35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713225" y="28770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BASIC </a:t>
            </a:r>
            <a:r>
              <a:rPr lang="en" dirty="0" smtClean="0"/>
              <a:t>BACKBONES – EfficientNet-b4</a:t>
            </a:r>
            <a:br>
              <a:rPr lang="en" dirty="0" smtClean="0"/>
            </a:br>
            <a:r>
              <a:rPr lang="en" b="0" dirty="0" smtClean="0"/>
              <a:t>Non-Pretrained</a:t>
            </a:r>
            <a:endParaRPr b="0" dirty="0"/>
          </a:p>
        </p:txBody>
      </p:sp>
      <p:pic>
        <p:nvPicPr>
          <p:cNvPr id="3074" name="Picture 2" descr="http://localhost:6006/data/plugin/images/individualImage?ts=1648521520.8045168&amp;blob_key=WyIiLCJpbWFnZXMiLCJsb2dnaW5nXFxTTVBcXFVuZXRcXEVmZmljaWVudE5ldC1iNFxcTm9uX1ByZXRyYWluZWRcXDAxXFx0cmFpbiIsInZhbGlkYXRpb25fd29fYXJnIGV4YW1wbGUiLDE5LDJ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400" y="1317600"/>
            <a:ext cx="8899200" cy="356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/>
          <p:cNvSpPr/>
          <p:nvPr/>
        </p:nvSpPr>
        <p:spPr>
          <a:xfrm>
            <a:off x="2603500" y="3625850"/>
            <a:ext cx="476250" cy="393700"/>
          </a:xfrm>
          <a:prstGeom prst="ellipse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6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713225" y="28770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BASIC </a:t>
            </a:r>
            <a:r>
              <a:rPr lang="en" dirty="0" smtClean="0"/>
              <a:t>BACKBONES –ResNet50</a:t>
            </a:r>
            <a:br>
              <a:rPr lang="en" dirty="0" smtClean="0"/>
            </a:br>
            <a:r>
              <a:rPr lang="en" b="0" dirty="0" smtClean="0"/>
              <a:t>Pretrained</a:t>
            </a:r>
            <a:endParaRPr b="0" dirty="0"/>
          </a:p>
        </p:txBody>
      </p:sp>
      <p:pic>
        <p:nvPicPr>
          <p:cNvPr id="5122" name="Picture 2" descr="http://localhost:6006/data/plugin/images/individualImage?ts=1648130468.2014596&amp;blob_key=WyIiLCJpbWFnZXMiLCJsb2dnaW5nXFxTTVBcXFVuZXRcXFJlc05ldDUwXFxQcmV0cmFpbmVkXFwwMVxcdHJhaW4iLCJ2YWxpZGF0aW9uX3dvX2FyZyBleGFtcGxlIiwxOSwy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400" y="1317600"/>
            <a:ext cx="8899200" cy="356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25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713225" y="28770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BASIC </a:t>
            </a:r>
            <a:r>
              <a:rPr lang="en" dirty="0" smtClean="0"/>
              <a:t>BACKBONES –</a:t>
            </a:r>
            <a:r>
              <a:rPr lang="en-US" altLang="zh-TW" dirty="0" smtClean="0"/>
              <a:t>Res</a:t>
            </a:r>
            <a:r>
              <a:rPr lang="en" dirty="0" smtClean="0"/>
              <a:t>Net50</a:t>
            </a:r>
            <a:br>
              <a:rPr lang="en" dirty="0" smtClean="0"/>
            </a:br>
            <a:r>
              <a:rPr lang="en" b="0" dirty="0" smtClean="0"/>
              <a:t>Non-Pretrained</a:t>
            </a:r>
            <a:endParaRPr b="0" dirty="0"/>
          </a:p>
        </p:txBody>
      </p:sp>
      <p:pic>
        <p:nvPicPr>
          <p:cNvPr id="4098" name="Picture 2" descr="http://localhost:6006/data/plugin/images/individualImage?ts=1648520196.1539545&amp;blob_key=WyIiLCJpbWFnZXMiLCJsb2dnaW5nXFxTTVBcXFVuZXRcXFJlc05ldDUwXFxOb25fUHJldHJhaW5lZFxcMDFcXHRyYWluIiwidmFsaWRhdGlvbl93b19hcmcgZXhhbXBsZSIsMTksMl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400" y="1317600"/>
            <a:ext cx="8899200" cy="354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/>
          <p:cNvSpPr/>
          <p:nvPr/>
        </p:nvSpPr>
        <p:spPr>
          <a:xfrm>
            <a:off x="2603500" y="3625850"/>
            <a:ext cx="476250" cy="393700"/>
          </a:xfrm>
          <a:prstGeom prst="ellipse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76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713225" y="28770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BASIC </a:t>
            </a:r>
            <a:r>
              <a:rPr lang="en" dirty="0" smtClean="0"/>
              <a:t>BACKBONES –</a:t>
            </a:r>
            <a:r>
              <a:rPr lang="en-US" dirty="0" smtClean="0"/>
              <a:t>Dense</a:t>
            </a:r>
            <a:r>
              <a:rPr lang="en" dirty="0" smtClean="0"/>
              <a:t>Net50</a:t>
            </a:r>
            <a:br>
              <a:rPr lang="en" dirty="0" smtClean="0"/>
            </a:br>
            <a:r>
              <a:rPr lang="en" b="0" dirty="0" smtClean="0"/>
              <a:t>Pretrained</a:t>
            </a:r>
            <a:endParaRPr b="0" dirty="0"/>
          </a:p>
        </p:txBody>
      </p:sp>
      <p:pic>
        <p:nvPicPr>
          <p:cNvPr id="6146" name="Picture 2" descr="http://localhost:6006/data/plugin/images/individualImage?ts=1648141541.3794963&amp;blob_key=WyIiLCJpbWFnZXMiLCJsb2dnaW5nXFxTTVBcXFVuZXRcXERlbnNlTmV0MjAxXFxQcmV0cmFpbmVkXFwwMVxcdHJhaW4iLCJ2YWxpZGF0aW9uX3dvX2FyZyBleGFtcGxlIiwxOSwy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400" y="1317600"/>
            <a:ext cx="8899200" cy="35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5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>
            <a:spLocks noGrp="1"/>
          </p:cNvSpPr>
          <p:nvPr>
            <p:ph type="title"/>
          </p:nvPr>
        </p:nvSpPr>
        <p:spPr>
          <a:xfrm>
            <a:off x="258419" y="1107386"/>
            <a:ext cx="3765973" cy="606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CONCLUSIONS BACKBONE CHOICE</a:t>
            </a:r>
            <a:endParaRPr b="1" dirty="0"/>
          </a:p>
        </p:txBody>
      </p:sp>
      <p:sp>
        <p:nvSpPr>
          <p:cNvPr id="647" name="Google Shape;647;p57"/>
          <p:cNvSpPr txBox="1">
            <a:spLocks noGrp="1"/>
          </p:cNvSpPr>
          <p:nvPr>
            <p:ph type="body" idx="1"/>
          </p:nvPr>
        </p:nvSpPr>
        <p:spPr>
          <a:xfrm>
            <a:off x="257718" y="1618046"/>
            <a:ext cx="4463295" cy="32800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 smtClean="0"/>
              <a:t>Pretrained</a:t>
            </a:r>
            <a:r>
              <a:rPr lang="en-US" dirty="0" smtClean="0"/>
              <a:t> weights tends to have more clear edges, but it’s dice accuracy maybe is not the least.</a:t>
            </a: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The accuracy between </a:t>
            </a:r>
            <a:r>
              <a:rPr lang="en-US" dirty="0" err="1" smtClean="0"/>
              <a:t>EfficientNet</a:t>
            </a:r>
            <a:r>
              <a:rPr lang="en-US" dirty="0" smtClean="0"/>
              <a:t> and </a:t>
            </a:r>
            <a:r>
              <a:rPr lang="en-US" dirty="0" err="1" smtClean="0"/>
              <a:t>ResNet</a:t>
            </a:r>
            <a:r>
              <a:rPr lang="en-US" dirty="0" smtClean="0"/>
              <a:t> are similar, but </a:t>
            </a:r>
            <a:r>
              <a:rPr lang="en-US" altLang="zh-TW" dirty="0" err="1" smtClean="0"/>
              <a:t>EfficientNet</a:t>
            </a:r>
            <a:r>
              <a:rPr lang="en-US" altLang="zh-TW" dirty="0" smtClean="0"/>
              <a:t> has less parameters.</a:t>
            </a: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 smtClean="0"/>
              <a:t>Rredict</a:t>
            </a:r>
            <a:r>
              <a:rPr lang="en-US" altLang="zh-TW" dirty="0" smtClean="0"/>
              <a:t>  image of </a:t>
            </a:r>
            <a:r>
              <a:rPr lang="en-US" altLang="zh-TW" dirty="0" err="1" smtClean="0"/>
              <a:t>DenseNet</a:t>
            </a:r>
            <a:r>
              <a:rPr lang="en-US" altLang="zh-TW" dirty="0" smtClean="0"/>
              <a:t> is slightly worse than others, and has the lowest accuracy.</a:t>
            </a: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altLang="zh-TW" dirty="0" smtClean="0"/>
              <a:t>EfficientNet-b4 as backbone for further research. </a:t>
            </a:r>
            <a:endParaRPr lang="en-US" dirty="0" smtClean="0"/>
          </a:p>
        </p:txBody>
      </p:sp>
      <p:pic>
        <p:nvPicPr>
          <p:cNvPr id="648" name="Google Shape;6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911">
            <a:off x="4788674" y="-638176"/>
            <a:ext cx="5140129" cy="6419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3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NEW</a:t>
            </a:r>
            <a:r>
              <a:rPr lang="en" b="1" dirty="0" smtClean="0"/>
              <a:t> STRUCTURES </a:t>
            </a:r>
            <a:br>
              <a:rPr lang="en" b="1" dirty="0" smtClean="0"/>
            </a:br>
            <a:r>
              <a:rPr lang="en-US" dirty="0"/>
              <a:t>A</a:t>
            </a:r>
            <a:r>
              <a:rPr lang="en" dirty="0" smtClean="0"/>
              <a:t>ttention technique from the Transformer</a:t>
            </a:r>
            <a:endParaRPr dirty="0"/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2"/>
          </p:nvPr>
        </p:nvSpPr>
        <p:spPr>
          <a:xfrm>
            <a:off x="1982364" y="3611704"/>
            <a:ext cx="5742411" cy="1196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Downsample</a:t>
            </a:r>
            <a:r>
              <a:rPr lang="en-US" altLang="zh-TW" dirty="0" smtClean="0"/>
              <a:t> step in the model is often executed by the stride in the convolution layer, maybe we can use attention technique to accomplish a more delicate </a:t>
            </a:r>
            <a:r>
              <a:rPr lang="en-US" altLang="zh-TW" dirty="0" err="1" smtClean="0"/>
              <a:t>downsample</a:t>
            </a:r>
            <a:r>
              <a:rPr lang="en-US" altLang="zh-TW" dirty="0" smtClean="0"/>
              <a:t> process and extract more meaningful features.</a:t>
            </a:r>
            <a:endParaRPr lang="en-US" altLang="zh-TW"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3"/>
          </p:nvPr>
        </p:nvSpPr>
        <p:spPr>
          <a:xfrm>
            <a:off x="1982365" y="1891836"/>
            <a:ext cx="5742410" cy="1462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Resblock</a:t>
            </a:r>
            <a:r>
              <a:rPr lang="en-US" dirty="0" smtClean="0"/>
              <a:t> can be formulated as : x’ = x + f(x), and the coefficients for both x and f(x) are 1, and whether we can use attention technique to find out the proper coefficients and enhance the model accuracy.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5"/>
          </p:nvPr>
        </p:nvSpPr>
        <p:spPr>
          <a:xfrm>
            <a:off x="1982365" y="3440051"/>
            <a:ext cx="33765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DOWNSAMPLE</a:t>
            </a:r>
            <a:endParaRPr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6"/>
          </p:nvPr>
        </p:nvSpPr>
        <p:spPr>
          <a:xfrm>
            <a:off x="1982365" y="1720188"/>
            <a:ext cx="33765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RESIDUAL BLOCK</a:t>
            </a:r>
            <a:endParaRPr dirty="0"/>
          </a:p>
        </p:txBody>
      </p:sp>
      <p:grpSp>
        <p:nvGrpSpPr>
          <p:cNvPr id="20" name="Google Shape;10363;p77"/>
          <p:cNvGrpSpPr/>
          <p:nvPr/>
        </p:nvGrpSpPr>
        <p:grpSpPr>
          <a:xfrm>
            <a:off x="1443633" y="3501374"/>
            <a:ext cx="359154" cy="359154"/>
            <a:chOff x="-46772025" y="2701925"/>
            <a:chExt cx="300900" cy="300900"/>
          </a:xfrm>
          <a:solidFill>
            <a:schemeClr val="tx2"/>
          </a:solidFill>
        </p:grpSpPr>
        <p:sp>
          <p:nvSpPr>
            <p:cNvPr id="21" name="Google Shape;10364;p77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65;p77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0463;p77"/>
          <p:cNvSpPr/>
          <p:nvPr/>
        </p:nvSpPr>
        <p:spPr>
          <a:xfrm>
            <a:off x="1443633" y="1780690"/>
            <a:ext cx="356319" cy="360795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2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ATTENTION-RESIDUAL</a:t>
            </a:r>
            <a:r>
              <a:rPr lang="en-US" altLang="zh-TW" dirty="0" smtClean="0"/>
              <a:t> STRUCTURE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t="8925" r="9889" b="13166"/>
          <a:stretch/>
        </p:blipFill>
        <p:spPr>
          <a:xfrm>
            <a:off x="815162" y="1091609"/>
            <a:ext cx="6393712" cy="38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subTitle" idx="6"/>
          </p:nvPr>
        </p:nvSpPr>
        <p:spPr>
          <a:xfrm>
            <a:off x="2332147" y="1538100"/>
            <a:ext cx="2558295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HYPERPARAMETERS</a:t>
            </a:r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TABLE OF </a:t>
            </a:r>
            <a:r>
              <a:rPr lang="en" b="1" dirty="0">
                <a:solidFill>
                  <a:schemeClr val="dk1"/>
                </a:solidFill>
              </a:rPr>
              <a:t>CONTENTS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 idx="2"/>
          </p:nvPr>
        </p:nvSpPr>
        <p:spPr>
          <a:xfrm>
            <a:off x="2332148" y="3892275"/>
            <a:ext cx="1578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3"/>
          </p:nvPr>
        </p:nvSpPr>
        <p:spPr>
          <a:xfrm>
            <a:off x="4967577" y="3890367"/>
            <a:ext cx="1578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4"/>
          </p:nvPr>
        </p:nvSpPr>
        <p:spPr>
          <a:xfrm>
            <a:off x="6902505" y="3891817"/>
            <a:ext cx="1578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196" name="Google Shape;196;p33"/>
          <p:cNvSpPr txBox="1">
            <a:spLocks noGrp="1"/>
          </p:cNvSpPr>
          <p:nvPr>
            <p:ph type="subTitle" idx="7"/>
          </p:nvPr>
        </p:nvSpPr>
        <p:spPr>
          <a:xfrm>
            <a:off x="6902493" y="1538100"/>
            <a:ext cx="1988836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FURTHER PLAN</a:t>
            </a:r>
            <a:endParaRPr dirty="0"/>
          </a:p>
        </p:txBody>
      </p:sp>
      <p:sp>
        <p:nvSpPr>
          <p:cNvPr id="198" name="Google Shape;198;p33"/>
          <p:cNvSpPr txBox="1">
            <a:spLocks noGrp="1"/>
          </p:cNvSpPr>
          <p:nvPr>
            <p:ph type="subTitle" idx="9"/>
          </p:nvPr>
        </p:nvSpPr>
        <p:spPr>
          <a:xfrm>
            <a:off x="2332148" y="2400866"/>
            <a:ext cx="2558294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</a:t>
            </a:r>
            <a:r>
              <a:rPr lang="en" dirty="0" smtClean="0"/>
              <a:t>argumentation</a:t>
            </a:r>
          </a:p>
          <a:p>
            <a:pPr marL="0" indent="0"/>
            <a:r>
              <a:rPr lang="en" altLang="zh-TW" dirty="0"/>
              <a:t>Learning rate &amp; </a:t>
            </a:r>
            <a:r>
              <a:rPr lang="en" altLang="zh-TW" dirty="0" smtClean="0"/>
              <a:t>schedule</a:t>
            </a: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33"/>
          <p:cNvSpPr txBox="1">
            <a:spLocks noGrp="1"/>
          </p:cNvSpPr>
          <p:nvPr>
            <p:ph type="subTitle" idx="13"/>
          </p:nvPr>
        </p:nvSpPr>
        <p:spPr>
          <a:xfrm>
            <a:off x="4967576" y="2398958"/>
            <a:ext cx="1857798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Pretrained</a:t>
            </a:r>
            <a:r>
              <a:rPr lang="en-US" dirty="0" smtClean="0"/>
              <a:t>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New structures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Discussion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subTitle" idx="14"/>
          </p:nvPr>
        </p:nvSpPr>
        <p:spPr>
          <a:xfrm>
            <a:off x="6902501" y="2400408"/>
            <a:ext cx="1938028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V</a:t>
            </a:r>
            <a:r>
              <a:rPr lang="en-US" altLang="zh-TW" dirty="0" smtClean="0"/>
              <a:t>erification</a:t>
            </a:r>
            <a:endParaRPr lang="en-US" dirty="0" smtClean="0"/>
          </a:p>
          <a:p>
            <a:pPr marL="0" indent="0"/>
            <a:r>
              <a:rPr lang="en-US" altLang="zh-TW" dirty="0"/>
              <a:t>Other frameworks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</a:t>
            </a:r>
            <a:r>
              <a:rPr lang="en-US" dirty="0" smtClean="0"/>
              <a:t>une </a:t>
            </a:r>
            <a:r>
              <a:rPr lang="en-US" dirty="0" err="1" smtClean="0"/>
              <a:t>hyperparams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subTitle" idx="1"/>
          </p:nvPr>
        </p:nvSpPr>
        <p:spPr>
          <a:xfrm>
            <a:off x="4967562" y="1536650"/>
            <a:ext cx="1857811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MODELS</a:t>
            </a:r>
            <a:endParaRPr dirty="0"/>
          </a:p>
        </p:txBody>
      </p:sp>
      <p:sp>
        <p:nvSpPr>
          <p:cNvPr id="18" name="Google Shape;195;p33"/>
          <p:cNvSpPr txBox="1">
            <a:spLocks noGrp="1"/>
          </p:cNvSpPr>
          <p:nvPr>
            <p:ph type="title" idx="4"/>
          </p:nvPr>
        </p:nvSpPr>
        <p:spPr>
          <a:xfrm>
            <a:off x="200940" y="3890367"/>
            <a:ext cx="1578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19" name="Google Shape;196;p33"/>
          <p:cNvSpPr txBox="1">
            <a:spLocks noGrp="1"/>
          </p:cNvSpPr>
          <p:nvPr>
            <p:ph type="subTitle" idx="7"/>
          </p:nvPr>
        </p:nvSpPr>
        <p:spPr>
          <a:xfrm>
            <a:off x="200940" y="1536650"/>
            <a:ext cx="2054087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INTRODUCTION</a:t>
            </a:r>
            <a:endParaRPr dirty="0"/>
          </a:p>
        </p:txBody>
      </p:sp>
      <p:sp>
        <p:nvSpPr>
          <p:cNvPr id="20" name="Google Shape;200;p33"/>
          <p:cNvSpPr txBox="1">
            <a:spLocks noGrp="1"/>
          </p:cNvSpPr>
          <p:nvPr>
            <p:ph type="subTitle" idx="14"/>
          </p:nvPr>
        </p:nvSpPr>
        <p:spPr>
          <a:xfrm>
            <a:off x="200940" y="2398958"/>
            <a:ext cx="2054074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Basic ideas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Experiment routine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ATTENTION-RESIDUAL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1114432"/>
            <a:ext cx="6266122" cy="269698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13225" y="3997841"/>
            <a:ext cx="7558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latin typeface="Montserrat" panose="02020500000000000000" charset="0"/>
              </a:rPr>
              <a:t>Adding the attention technique has negative impact on </a:t>
            </a:r>
            <a:r>
              <a:rPr lang="en-US" altLang="zh-TW" dirty="0" err="1" smtClean="0">
                <a:latin typeface="Montserrat" panose="02020500000000000000" charset="0"/>
              </a:rPr>
              <a:t>pretrained</a:t>
            </a:r>
            <a:r>
              <a:rPr lang="en-US" altLang="zh-TW" dirty="0" smtClean="0">
                <a:latin typeface="Montserrat" panose="02020500000000000000" charset="0"/>
              </a:rPr>
              <a:t> </a:t>
            </a:r>
            <a:r>
              <a:rPr lang="en-US" altLang="zh-TW" dirty="0" err="1" smtClean="0">
                <a:latin typeface="Montserrat" panose="02020500000000000000" charset="0"/>
              </a:rPr>
              <a:t>EfficientNet</a:t>
            </a:r>
            <a:r>
              <a:rPr lang="en-US" altLang="zh-TW" dirty="0" smtClean="0">
                <a:latin typeface="Montserrat" panose="02020500000000000000" charset="0"/>
              </a:rPr>
              <a:t>.</a:t>
            </a:r>
            <a:endParaRPr lang="en-US" altLang="zh-TW" dirty="0">
              <a:latin typeface="Montserrat" panose="0202050000000000000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latin typeface="Montserrat" panose="02020500000000000000" charset="0"/>
              </a:rPr>
              <a:t>Maybe it’s because the new structure changes the input value distribution for the next layer.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latin typeface="Montserrat" panose="02020500000000000000" charset="0"/>
              </a:rPr>
              <a:t>Maybe rescale like what dropout layer does can help to improve the result.</a:t>
            </a:r>
            <a:endParaRPr lang="zh-TW" altLang="en-US" dirty="0">
              <a:latin typeface="Montserrat" panose="02020500000000000000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52931" y="2698158"/>
            <a:ext cx="222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  <a:latin typeface="Montserrat" panose="02020500000000000000" charset="0"/>
              </a:rPr>
              <a:t>Attention Residual</a:t>
            </a:r>
          </a:p>
          <a:p>
            <a:r>
              <a:rPr lang="en-US" altLang="zh-TW" b="1" dirty="0" smtClean="0">
                <a:solidFill>
                  <a:srgbClr val="C00000"/>
                </a:solidFill>
                <a:latin typeface="Montserrat" panose="02020500000000000000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46641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ATTENTION-RESIDUAL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7170" name="Picture 2" descr="http://localhost:6006/data/plugin/images/individualImage?ts=1648461620.1200352&amp;blob_key=WyIiLCJpbWFnZXMiLCJsb2dnaW5nXFxTTVBcXFVuZXRcXEVmZmljaWVudE5ldC1iNFxcUHJldHJhaW5lZFxcQXR0ZW50aW9uUmVzaWR1YWxcXHRyYWluIiwidmFsaWRhdGlvbl93b19hcmcgZXhhbXBsZSIsMTksMl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400" y="1317600"/>
            <a:ext cx="8899200" cy="354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7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ATTENTION-DOWNSAMPLE</a:t>
            </a:r>
            <a:r>
              <a:rPr lang="en-US" altLang="zh-TW" dirty="0" smtClean="0"/>
              <a:t> STRUCTURE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897" y="1056166"/>
            <a:ext cx="6124354" cy="39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ATTENTION-DOWNSAMPLE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67" y="1350373"/>
            <a:ext cx="8551616" cy="361148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627629" y="3156116"/>
            <a:ext cx="2438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Montserrat" panose="02020500000000000000" charset="0"/>
              </a:rPr>
              <a:t>Original</a:t>
            </a:r>
          </a:p>
          <a:p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Montserrat" panose="02020500000000000000" charset="0"/>
              </a:rPr>
              <a:t>Attention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Montserrat" panose="02020500000000000000" charset="0"/>
              </a:rPr>
              <a:t>Downsample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Montserrat" panose="02020500000000000000" charset="0"/>
            </a:endParaRPr>
          </a:p>
          <a:p>
            <a:endParaRPr lang="en-US" altLang="zh-TW" b="1" dirty="0" smtClean="0">
              <a:solidFill>
                <a:srgbClr val="C00000"/>
              </a:solidFill>
              <a:latin typeface="Montserrat" panose="02020500000000000000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87935" y="1584288"/>
            <a:ext cx="3818112" cy="10254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With attention </a:t>
            </a: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downsample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 the result converges to a better place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the process is time consuming. </a:t>
            </a:r>
          </a:p>
        </p:txBody>
      </p:sp>
    </p:spTree>
    <p:extLst>
      <p:ext uri="{BB962C8B-B14F-4D97-AF65-F5344CB8AC3E}">
        <p14:creationId xmlns:p14="http://schemas.microsoft.com/office/powerpoint/2010/main" val="77289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ATTENTION-DOWNSAMPLE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00" y="1166455"/>
            <a:ext cx="8800350" cy="352604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650511" y="1313270"/>
            <a:ext cx="5202865" cy="17081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Maybe it’s because the </a:t>
            </a: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downsample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 step is placed after depth-wise convolution layer, and DW </a:t>
            </a:r>
            <a:r>
              <a:rPr lang="en-US" altLang="zh-TW" dirty="0" err="1">
                <a:solidFill>
                  <a:schemeClr val="tx1"/>
                </a:solidFill>
                <a:latin typeface="Montserrat" panose="02020500000000000000" charset="0"/>
              </a:rPr>
              <a:t>C</a:t>
            </a: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onv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 relatively slow when the resolution of feature map is high (mentioned in </a:t>
            </a: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EfficientNet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 V2 paper)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Try to  place the </a:t>
            </a: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downsample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 step before DW </a:t>
            </a:r>
            <a:r>
              <a:rPr lang="en-US" altLang="zh-TW" dirty="0">
                <a:solidFill>
                  <a:schemeClr val="tx1"/>
                </a:solidFill>
                <a:latin typeface="Montserrat" panose="02020500000000000000" charset="0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onv.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533751" y="3042702"/>
            <a:ext cx="2438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Montserrat" panose="02020500000000000000" charset="0"/>
              </a:rPr>
              <a:t>Original</a:t>
            </a:r>
          </a:p>
          <a:p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Montserrat" panose="02020500000000000000" charset="0"/>
              </a:rPr>
              <a:t>Attention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Montserrat" panose="02020500000000000000" charset="0"/>
              </a:rPr>
              <a:t>Downsample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Montserrat" panose="02020500000000000000" charset="0"/>
            </a:endParaRPr>
          </a:p>
          <a:p>
            <a:endParaRPr lang="en-US" altLang="zh-TW" b="1" dirty="0" smtClean="0">
              <a:solidFill>
                <a:srgbClr val="C00000"/>
              </a:solidFill>
              <a:latin typeface="Montserrat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2" y="1151363"/>
            <a:ext cx="8693746" cy="37826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ATTENTION-DOWNSAMPLE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01655" y="1313270"/>
            <a:ext cx="5202865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The training time is slightly </a:t>
            </a: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imporved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, but it still takes too much time.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Downsample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 before DW </a:t>
            </a: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Conv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 is better than after DW </a:t>
            </a: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Conv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 with regards to dice accuracy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840819" y="3042702"/>
            <a:ext cx="313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Montserrat" panose="02020500000000000000" charset="0"/>
              </a:rPr>
              <a:t>Downsample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Montserrat" panose="02020500000000000000" charset="0"/>
              </a:rPr>
              <a:t> after DW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Montserrat" panose="02020500000000000000" charset="0"/>
              </a:rPr>
              <a:t>Conv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Montserrat" panose="02020500000000000000" charset="0"/>
            </a:endParaRPr>
          </a:p>
          <a:p>
            <a:r>
              <a:rPr lang="en-US" altLang="zh-TW" b="1" dirty="0" err="1" smtClean="0">
                <a:solidFill>
                  <a:srgbClr val="C00000"/>
                </a:solidFill>
                <a:latin typeface="Montserrat" panose="02020500000000000000" charset="0"/>
              </a:rPr>
              <a:t>Downsample</a:t>
            </a:r>
            <a:r>
              <a:rPr lang="en-US" altLang="zh-TW" b="1" dirty="0" smtClean="0">
                <a:solidFill>
                  <a:srgbClr val="C00000"/>
                </a:solidFill>
                <a:latin typeface="Montserrat" panose="02020500000000000000" charset="0"/>
              </a:rPr>
              <a:t> before DW </a:t>
            </a:r>
            <a:r>
              <a:rPr lang="en-US" altLang="zh-TW" b="1" dirty="0" err="1">
                <a:solidFill>
                  <a:srgbClr val="C00000"/>
                </a:solidFill>
                <a:latin typeface="Montserrat" panose="02020500000000000000" charset="0"/>
              </a:rPr>
              <a:t>C</a:t>
            </a:r>
            <a:r>
              <a:rPr lang="en-US" altLang="zh-TW" b="1" dirty="0" err="1" smtClean="0">
                <a:solidFill>
                  <a:srgbClr val="C00000"/>
                </a:solidFill>
                <a:latin typeface="Montserrat" panose="02020500000000000000" charset="0"/>
              </a:rPr>
              <a:t>onv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Montserrat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4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0" y="1101468"/>
            <a:ext cx="8619330" cy="388246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ATTENTION-DOWNSAMPLE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01655" y="1313270"/>
            <a:ext cx="5202865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Simplify the calculating process in </a:t>
            </a:r>
            <a:r>
              <a:rPr lang="en-US" altLang="zh-TW" dirty="0" err="1" smtClean="0">
                <a:solidFill>
                  <a:schemeClr val="tx1"/>
                </a:solidFill>
                <a:latin typeface="Montserrat" panose="02020500000000000000" charset="0"/>
              </a:rPr>
              <a:t>downsample</a:t>
            </a: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 layer.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The training time is reduced by 0.5, almost the same as the original model.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Montserrat" panose="02020500000000000000" charset="0"/>
              </a:rPr>
              <a:t>Better Convergence than original model.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919331" y="2910067"/>
            <a:ext cx="31313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Montserrat" panose="02020500000000000000" charset="0"/>
              </a:rPr>
              <a:t>Original</a:t>
            </a:r>
          </a:p>
          <a:p>
            <a:r>
              <a:rPr lang="en-US" altLang="zh-TW" b="1" dirty="0" err="1" smtClean="0">
                <a:solidFill>
                  <a:srgbClr val="C00000"/>
                </a:solidFill>
                <a:latin typeface="Montserrat" panose="02020500000000000000" charset="0"/>
              </a:rPr>
              <a:t>Downsample</a:t>
            </a:r>
            <a:r>
              <a:rPr lang="en-US" altLang="zh-TW" b="1" dirty="0" smtClean="0">
                <a:solidFill>
                  <a:srgbClr val="C00000"/>
                </a:solidFill>
                <a:latin typeface="Montserrat" panose="02020500000000000000" charset="0"/>
              </a:rPr>
              <a:t> before DW </a:t>
            </a:r>
            <a:r>
              <a:rPr lang="en-US" altLang="zh-TW" b="1" dirty="0" err="1" smtClean="0">
                <a:solidFill>
                  <a:srgbClr val="C00000"/>
                </a:solidFill>
                <a:latin typeface="Montserrat" panose="02020500000000000000" charset="0"/>
              </a:rPr>
              <a:t>Conv</a:t>
            </a:r>
            <a:endParaRPr lang="en-US" altLang="zh-TW" b="1" dirty="0" smtClean="0">
              <a:solidFill>
                <a:srgbClr val="C00000"/>
              </a:solidFill>
              <a:latin typeface="Montserrat" panose="02020500000000000000" charset="0"/>
            </a:endParaRPr>
          </a:p>
          <a:p>
            <a:r>
              <a:rPr lang="en-US" altLang="zh-TW" b="1" dirty="0" smtClean="0">
                <a:solidFill>
                  <a:srgbClr val="0070C0"/>
                </a:solidFill>
                <a:latin typeface="Montserrat" panose="02020500000000000000" charset="0"/>
              </a:rPr>
              <a:t>Fast attention </a:t>
            </a:r>
            <a:r>
              <a:rPr lang="en-US" altLang="zh-TW" b="1" dirty="0" err="1" smtClean="0">
                <a:solidFill>
                  <a:srgbClr val="0070C0"/>
                </a:solidFill>
                <a:latin typeface="Montserrat" panose="02020500000000000000" charset="0"/>
              </a:rPr>
              <a:t>downsample</a:t>
            </a:r>
            <a:endParaRPr lang="en-US" altLang="zh-TW" b="1" dirty="0">
              <a:solidFill>
                <a:srgbClr val="0070C0"/>
              </a:solidFill>
              <a:latin typeface="Montserrat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0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ATTENTION-DOWNSAMPLE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8194" name="Picture 2" descr="http://localhost:6006/data/plugin/images/individualImage?ts=1648471190.5413609&amp;blob_key=WyIiLCJpbWFnZXMiLCJsb2dnaW5nXFxTTVBcXFVuZXRcXEVmZmljaWVudE5ldC1iNFxcUHJldHJhaW5lZFxcQXR0ZW50aW9uRG93bnNhbXBsZVxcRmluYWxcXHRyYWluIiwidmFsaWRhdGlvbl93b19hcmcgZXhhbXBsZSIsMTksMl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6"/>
          <a:stretch/>
        </p:blipFill>
        <p:spPr bwMode="auto">
          <a:xfrm>
            <a:off x="122400" y="1317600"/>
            <a:ext cx="8899200" cy="353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82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>
            <a:spLocks noGrp="1"/>
          </p:cNvSpPr>
          <p:nvPr>
            <p:ph type="title"/>
          </p:nvPr>
        </p:nvSpPr>
        <p:spPr>
          <a:xfrm>
            <a:off x="258419" y="1107386"/>
            <a:ext cx="3765973" cy="606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CONCLUSIONS</a:t>
            </a:r>
            <a:br>
              <a:rPr lang="en" b="1" dirty="0" smtClean="0"/>
            </a:br>
            <a:r>
              <a:rPr lang="en" b="1" dirty="0" smtClean="0"/>
              <a:t>NEW STRUCTURES</a:t>
            </a:r>
            <a:endParaRPr b="1" dirty="0"/>
          </a:p>
        </p:txBody>
      </p:sp>
      <p:sp>
        <p:nvSpPr>
          <p:cNvPr id="647" name="Google Shape;647;p57"/>
          <p:cNvSpPr txBox="1">
            <a:spLocks noGrp="1"/>
          </p:cNvSpPr>
          <p:nvPr>
            <p:ph type="body" idx="1"/>
          </p:nvPr>
        </p:nvSpPr>
        <p:spPr>
          <a:xfrm>
            <a:off x="257718" y="1618046"/>
            <a:ext cx="4463295" cy="32800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Attention residual is not suitable for adding into </a:t>
            </a:r>
            <a:r>
              <a:rPr lang="en-US" dirty="0" err="1" smtClean="0"/>
              <a:t>pretrained</a:t>
            </a:r>
            <a:r>
              <a:rPr lang="en-US" dirty="0" smtClean="0"/>
              <a:t> model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Attention </a:t>
            </a:r>
            <a:r>
              <a:rPr lang="en-US" dirty="0" err="1" smtClean="0"/>
              <a:t>downsample</a:t>
            </a:r>
            <a:r>
              <a:rPr lang="en-US" dirty="0" smtClean="0"/>
              <a:t> improves the accuracy when added before depth-wise convolution layer which stride is 2 and modified to 1. </a:t>
            </a:r>
          </a:p>
        </p:txBody>
      </p:sp>
      <p:pic>
        <p:nvPicPr>
          <p:cNvPr id="648" name="Google Shape;6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911">
            <a:off x="4788674" y="-638176"/>
            <a:ext cx="5140129" cy="6419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897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/>
          </p:nvPr>
        </p:nvSpPr>
        <p:spPr>
          <a:xfrm>
            <a:off x="3317358" y="1098575"/>
            <a:ext cx="56098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FURTHER PLAN</a:t>
            </a:r>
            <a:endParaRPr b="1" dirty="0"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2"/>
          </p:nvPr>
        </p:nvSpPr>
        <p:spPr>
          <a:xfrm>
            <a:off x="713225" y="2640125"/>
            <a:ext cx="2315700" cy="19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"/>
          </p:nvPr>
        </p:nvSpPr>
        <p:spPr>
          <a:xfrm>
            <a:off x="3987424" y="2314875"/>
            <a:ext cx="4086231" cy="1633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dirty="0" smtClean="0"/>
              <a:t>Verificatio</a:t>
            </a:r>
            <a:r>
              <a:rPr lang="en-US" altLang="zh-TW" dirty="0" smtClean="0"/>
              <a:t>n</a:t>
            </a:r>
          </a:p>
          <a:p>
            <a:pPr marL="0" indent="0">
              <a:spcAft>
                <a:spcPts val="1600"/>
              </a:spcAft>
            </a:pPr>
            <a:r>
              <a:rPr lang="en-US" altLang="zh-TW" dirty="0"/>
              <a:t>Other </a:t>
            </a:r>
            <a:r>
              <a:rPr lang="en-US" altLang="zh-TW" dirty="0" smtClean="0"/>
              <a:t>frameworks</a:t>
            </a:r>
            <a:endParaRPr lang="en-US" dirty="0" smtClean="0"/>
          </a:p>
          <a:p>
            <a:pPr marL="0" lvl="0" indent="0">
              <a:spcAft>
                <a:spcPts val="1600"/>
              </a:spcAft>
            </a:pPr>
            <a:r>
              <a:rPr lang="en-US" dirty="0"/>
              <a:t>T</a:t>
            </a:r>
            <a:r>
              <a:rPr lang="en-US" dirty="0" smtClean="0"/>
              <a:t>une </a:t>
            </a:r>
            <a:r>
              <a:rPr lang="en-US" dirty="0" err="1" smtClean="0"/>
              <a:t>hyperparameters</a:t>
            </a:r>
            <a:endParaRPr lang="en-US" dirty="0"/>
          </a:p>
          <a:p>
            <a:pPr marL="0" lvl="0" indent="0">
              <a:spcAft>
                <a:spcPts val="1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9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/>
          </p:nvPr>
        </p:nvSpPr>
        <p:spPr>
          <a:xfrm>
            <a:off x="3603413" y="1098575"/>
            <a:ext cx="532384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</a:t>
            </a:r>
            <a:endParaRPr b="1" dirty="0"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2"/>
          </p:nvPr>
        </p:nvSpPr>
        <p:spPr>
          <a:xfrm>
            <a:off x="713225" y="2640125"/>
            <a:ext cx="2315700" cy="19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"/>
          </p:nvPr>
        </p:nvSpPr>
        <p:spPr>
          <a:xfrm>
            <a:off x="3987425" y="2314875"/>
            <a:ext cx="32316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Basic </a:t>
            </a:r>
            <a:r>
              <a:rPr lang="en-US" dirty="0"/>
              <a:t>ideas</a:t>
            </a:r>
          </a:p>
          <a:p>
            <a:pPr marL="0" lvl="0" indent="0">
              <a:spcAft>
                <a:spcPts val="1600"/>
              </a:spcAft>
            </a:pPr>
            <a:r>
              <a:rPr lang="en-US" dirty="0"/>
              <a:t>Experiment routine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VERIFICATION</a:t>
            </a:r>
            <a:endParaRPr b="1" dirty="0"/>
          </a:p>
        </p:txBody>
      </p:sp>
      <p:sp>
        <p:nvSpPr>
          <p:cNvPr id="488" name="Google Shape;488;p48"/>
          <p:cNvSpPr txBox="1">
            <a:spLocks noGrp="1"/>
          </p:cNvSpPr>
          <p:nvPr>
            <p:ph type="title" idx="6"/>
          </p:nvPr>
        </p:nvSpPr>
        <p:spPr>
          <a:xfrm>
            <a:off x="3857092" y="3202652"/>
            <a:ext cx="14298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 idx="5"/>
          </p:nvPr>
        </p:nvSpPr>
        <p:spPr>
          <a:xfrm>
            <a:off x="3857109" y="1933927"/>
            <a:ext cx="14298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48"/>
          <p:cNvSpPr txBox="1">
            <a:spLocks noGrp="1"/>
          </p:cNvSpPr>
          <p:nvPr>
            <p:ph type="subTitle" idx="3"/>
          </p:nvPr>
        </p:nvSpPr>
        <p:spPr>
          <a:xfrm>
            <a:off x="713226" y="1386675"/>
            <a:ext cx="31440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RANDOM SEEDS</a:t>
            </a:r>
            <a:endParaRPr dirty="0"/>
          </a:p>
        </p:txBody>
      </p:sp>
      <p:sp>
        <p:nvSpPr>
          <p:cNvPr id="491" name="Google Shape;491;p48"/>
          <p:cNvSpPr txBox="1">
            <a:spLocks noGrp="1"/>
          </p:cNvSpPr>
          <p:nvPr>
            <p:ph type="body" idx="2"/>
          </p:nvPr>
        </p:nvSpPr>
        <p:spPr>
          <a:xfrm>
            <a:off x="5286998" y="3131002"/>
            <a:ext cx="31440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 smtClean="0"/>
              <a:t>pretrain</a:t>
            </a:r>
            <a:r>
              <a:rPr lang="en-US" dirty="0" err="1" smtClean="0"/>
              <a:t>ed</a:t>
            </a:r>
            <a:r>
              <a:rPr lang="en-US" dirty="0" smtClean="0"/>
              <a:t> weights or not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Compare d</a:t>
            </a:r>
            <a:r>
              <a:rPr lang="en-US" dirty="0" smtClean="0"/>
              <a:t>ifferent backbone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Attention </a:t>
            </a:r>
            <a:r>
              <a:rPr lang="en-US" dirty="0" err="1" smtClean="0"/>
              <a:t>downsample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Attention residual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492" name="Google Shape;492;p48"/>
          <p:cNvSpPr txBox="1">
            <a:spLocks noGrp="1"/>
          </p:cNvSpPr>
          <p:nvPr>
            <p:ph type="subTitle" idx="4"/>
          </p:nvPr>
        </p:nvSpPr>
        <p:spPr>
          <a:xfrm>
            <a:off x="5286901" y="2703100"/>
            <a:ext cx="31440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BACKBONE</a:t>
            </a:r>
            <a:endParaRPr dirty="0"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713226" y="1817199"/>
            <a:ext cx="31440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Split seed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Transform seed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Shuffle seed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Model seed (if non-</a:t>
            </a:r>
            <a:r>
              <a:rPr lang="en-US" dirty="0" err="1" smtClean="0"/>
              <a:t>pretrained</a:t>
            </a:r>
            <a:r>
              <a:rPr lang="en-US" dirty="0" smtClean="0"/>
              <a:t>)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OTHER FRAMEWORKS</a:t>
            </a:r>
            <a:endParaRPr b="1" dirty="0"/>
          </a:p>
        </p:txBody>
      </p:sp>
      <p:sp>
        <p:nvSpPr>
          <p:cNvPr id="565" name="Google Shape;565;p51"/>
          <p:cNvSpPr txBox="1">
            <a:spLocks noGrp="1"/>
          </p:cNvSpPr>
          <p:nvPr>
            <p:ph type="body" idx="1"/>
          </p:nvPr>
        </p:nvSpPr>
        <p:spPr>
          <a:xfrm>
            <a:off x="1270600" y="1559150"/>
            <a:ext cx="2865300" cy="24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b="1" dirty="0" smtClean="0"/>
              <a:t>DeepLab V3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b="1" dirty="0" smtClean="0"/>
              <a:t>DeepLab V3+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b="1" dirty="0" smtClean="0"/>
              <a:t>EfficientNet V2</a:t>
            </a:r>
            <a:endParaRPr lang="en" b="1"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b="1" dirty="0" err="1" smtClean="0"/>
              <a:t>Unet</a:t>
            </a:r>
            <a:r>
              <a:rPr lang="en-US" b="1" dirty="0" smtClean="0"/>
              <a:t> ++</a:t>
            </a:r>
            <a:endParaRPr b="1" dirty="0"/>
          </a:p>
        </p:txBody>
      </p:sp>
      <p:sp>
        <p:nvSpPr>
          <p:cNvPr id="566" name="Google Shape;566;p51"/>
          <p:cNvSpPr txBox="1">
            <a:spLocks noGrp="1"/>
          </p:cNvSpPr>
          <p:nvPr>
            <p:ph type="body" idx="2"/>
          </p:nvPr>
        </p:nvSpPr>
        <p:spPr>
          <a:xfrm>
            <a:off x="5183900" y="1559150"/>
            <a:ext cx="3130760" cy="24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b="1" dirty="0" smtClean="0"/>
              <a:t>Fast Fourier Convolution</a:t>
            </a:r>
            <a:endParaRPr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subTitle" idx="7"/>
          </p:nvPr>
        </p:nvSpPr>
        <p:spPr>
          <a:xfrm>
            <a:off x="713226" y="2937444"/>
            <a:ext cx="17979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SCHEDULE</a:t>
            </a:r>
            <a:endParaRPr dirty="0"/>
          </a:p>
        </p:txBody>
      </p:sp>
      <p:sp>
        <p:nvSpPr>
          <p:cNvPr id="439" name="Google Shape;439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TUNE HYPERPARAMETERS</a:t>
            </a:r>
            <a:endParaRPr dirty="0"/>
          </a:p>
        </p:txBody>
      </p:sp>
      <p:sp>
        <p:nvSpPr>
          <p:cNvPr id="440" name="Google Shape;440;p47"/>
          <p:cNvSpPr txBox="1">
            <a:spLocks noGrp="1"/>
          </p:cNvSpPr>
          <p:nvPr>
            <p:ph type="subTitle" idx="1"/>
          </p:nvPr>
        </p:nvSpPr>
        <p:spPr>
          <a:xfrm>
            <a:off x="713249" y="1476500"/>
            <a:ext cx="17979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OPTIMIZER</a:t>
            </a:r>
            <a:endParaRPr dirty="0"/>
          </a:p>
        </p:txBody>
      </p:sp>
      <p:sp>
        <p:nvSpPr>
          <p:cNvPr id="441" name="Google Shape;441;p47"/>
          <p:cNvSpPr txBox="1">
            <a:spLocks noGrp="1"/>
          </p:cNvSpPr>
          <p:nvPr>
            <p:ph type="subTitle" idx="2"/>
          </p:nvPr>
        </p:nvSpPr>
        <p:spPr>
          <a:xfrm>
            <a:off x="3343879" y="1476500"/>
            <a:ext cx="3180157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ARGUMENTATION</a:t>
            </a:r>
            <a:endParaRPr dirty="0"/>
          </a:p>
        </p:txBody>
      </p:sp>
      <p:sp>
        <p:nvSpPr>
          <p:cNvPr id="442" name="Google Shape;442;p47"/>
          <p:cNvSpPr txBox="1">
            <a:spLocks noGrp="1"/>
          </p:cNvSpPr>
          <p:nvPr>
            <p:ph type="subTitle" idx="3"/>
          </p:nvPr>
        </p:nvSpPr>
        <p:spPr>
          <a:xfrm>
            <a:off x="6399381" y="1476500"/>
            <a:ext cx="17979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OTHERS</a:t>
            </a:r>
            <a:endParaRPr dirty="0"/>
          </a:p>
        </p:txBody>
      </p:sp>
      <p:sp>
        <p:nvSpPr>
          <p:cNvPr id="443" name="Google Shape;443;p47"/>
          <p:cNvSpPr txBox="1">
            <a:spLocks noGrp="1"/>
          </p:cNvSpPr>
          <p:nvPr>
            <p:ph type="subTitle" idx="4"/>
          </p:nvPr>
        </p:nvSpPr>
        <p:spPr>
          <a:xfrm>
            <a:off x="713249" y="1939323"/>
            <a:ext cx="1797900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Learning 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Other optimizers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4" name="Google Shape;444;p47"/>
          <p:cNvSpPr txBox="1">
            <a:spLocks noGrp="1"/>
          </p:cNvSpPr>
          <p:nvPr>
            <p:ph type="subTitle" idx="5"/>
          </p:nvPr>
        </p:nvSpPr>
        <p:spPr>
          <a:xfrm>
            <a:off x="3343888" y="1939323"/>
            <a:ext cx="1797900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Sequence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Contents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Schedule</a:t>
            </a:r>
          </a:p>
        </p:txBody>
      </p:sp>
      <p:sp>
        <p:nvSpPr>
          <p:cNvPr id="445" name="Google Shape;445;p47"/>
          <p:cNvSpPr txBox="1">
            <a:spLocks noGrp="1"/>
          </p:cNvSpPr>
          <p:nvPr>
            <p:ph type="subTitle" idx="6"/>
          </p:nvPr>
        </p:nvSpPr>
        <p:spPr>
          <a:xfrm>
            <a:off x="6399395" y="1939323"/>
            <a:ext cx="2135005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Epochs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Input image channel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Threshold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ubTitle" idx="8"/>
          </p:nvPr>
        </p:nvSpPr>
        <p:spPr>
          <a:xfrm>
            <a:off x="3343857" y="2937444"/>
            <a:ext cx="2315398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LOSS FUNCTION</a:t>
            </a:r>
            <a:endParaRPr dirty="0"/>
          </a:p>
        </p:txBody>
      </p:sp>
      <p:sp>
        <p:nvSpPr>
          <p:cNvPr id="448" name="Google Shape;448;p47"/>
          <p:cNvSpPr txBox="1">
            <a:spLocks noGrp="1"/>
          </p:cNvSpPr>
          <p:nvPr>
            <p:ph type="subTitle" idx="13"/>
          </p:nvPr>
        </p:nvSpPr>
        <p:spPr>
          <a:xfrm>
            <a:off x="713225" y="3400322"/>
            <a:ext cx="2391599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ReduceLROnPlateau</a:t>
            </a:r>
            <a:endParaRPr lang="en-US" altLang="zh-TW" dirty="0" smtClean="0"/>
          </a:p>
          <a:p>
            <a:pPr marL="0" lvl="0" indent="0"/>
            <a:r>
              <a:rPr lang="en-US" altLang="zh-TW" dirty="0" err="1"/>
              <a:t>CosineAnnealingLR</a:t>
            </a:r>
            <a:endParaRPr lang="en-US" altLang="zh-TW" dirty="0"/>
          </a:p>
          <a:p>
            <a:pPr marL="0" lvl="0" indent="0"/>
            <a:r>
              <a:rPr lang="en-US" dirty="0" err="1"/>
              <a:t>CyclicLR</a:t>
            </a:r>
            <a:endParaRPr dirty="0"/>
          </a:p>
        </p:txBody>
      </p:sp>
      <p:sp>
        <p:nvSpPr>
          <p:cNvPr id="449" name="Google Shape;449;p47"/>
          <p:cNvSpPr txBox="1">
            <a:spLocks noGrp="1"/>
          </p:cNvSpPr>
          <p:nvPr>
            <p:ph type="subTitle" idx="14"/>
          </p:nvPr>
        </p:nvSpPr>
        <p:spPr>
          <a:xfrm>
            <a:off x="3343864" y="3400322"/>
            <a:ext cx="1797900" cy="7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BCE loss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Dice loss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Focal loss</a:t>
            </a:r>
            <a:endParaRPr dirty="0"/>
          </a:p>
        </p:txBody>
      </p:sp>
      <p:cxnSp>
        <p:nvCxnSpPr>
          <p:cNvPr id="451" name="Google Shape;451;p47"/>
          <p:cNvCxnSpPr/>
          <p:nvPr/>
        </p:nvCxnSpPr>
        <p:spPr>
          <a:xfrm rot="10800000">
            <a:off x="595457" y="1295400"/>
            <a:ext cx="0" cy="3848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7"/>
          <p:cNvCxnSpPr/>
          <p:nvPr/>
        </p:nvCxnSpPr>
        <p:spPr>
          <a:xfrm rot="10800000">
            <a:off x="3224357" y="1295400"/>
            <a:ext cx="0" cy="3848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7"/>
          <p:cNvCxnSpPr/>
          <p:nvPr/>
        </p:nvCxnSpPr>
        <p:spPr>
          <a:xfrm rot="10800000">
            <a:off x="6316191" y="1295400"/>
            <a:ext cx="0" cy="3848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713225" y="768100"/>
            <a:ext cx="7717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13225" y="1174767"/>
            <a:ext cx="7717500" cy="3735900"/>
          </a:xfrm>
        </p:spPr>
        <p:txBody>
          <a:bodyPr/>
          <a:lstStyle/>
          <a:p>
            <a:r>
              <a:rPr lang="en-US" altLang="zh-TW" b="1" dirty="0"/>
              <a:t>Basic ideas  </a:t>
            </a:r>
          </a:p>
          <a:p>
            <a:pPr lvl="1"/>
            <a:r>
              <a:rPr lang="en-US" altLang="zh-TW" dirty="0"/>
              <a:t>Use already exist </a:t>
            </a:r>
            <a:r>
              <a:rPr lang="en-US" altLang="zh-TW" dirty="0" smtClean="0"/>
              <a:t>package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segmentation-models-</a:t>
            </a:r>
            <a:r>
              <a:rPr lang="en-US" altLang="zh-TW" dirty="0" err="1">
                <a:hlinkClick r:id="rId2"/>
              </a:rPr>
              <a:t>pytorch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Unet</a:t>
            </a:r>
            <a:r>
              <a:rPr lang="en-US" altLang="zh-TW" dirty="0" smtClean="0"/>
              <a:t> – Encoder, Decoder</a:t>
            </a:r>
          </a:p>
          <a:p>
            <a:endParaRPr lang="en-US" altLang="zh-TW" dirty="0"/>
          </a:p>
          <a:p>
            <a:r>
              <a:rPr lang="en-US" altLang="zh-TW" b="1" dirty="0"/>
              <a:t>Experiment routine</a:t>
            </a:r>
          </a:p>
          <a:p>
            <a:pPr lvl="1"/>
            <a:r>
              <a:rPr lang="en-US" altLang="zh-TW" dirty="0" smtClean="0"/>
              <a:t>Most</a:t>
            </a:r>
            <a:r>
              <a:rPr lang="en-US" altLang="zh-TW" dirty="0"/>
              <a:t> suitable backbone</a:t>
            </a:r>
          </a:p>
          <a:p>
            <a:pPr lvl="1"/>
            <a:r>
              <a:rPr lang="en-US" altLang="zh-TW" dirty="0" smtClean="0"/>
              <a:t>Same </a:t>
            </a:r>
            <a:r>
              <a:rPr lang="en-US" altLang="zh-TW" dirty="0"/>
              <a:t>settings </a:t>
            </a:r>
            <a:r>
              <a:rPr lang="en-US" altLang="zh-TW" dirty="0" smtClean="0"/>
              <a:t>for </a:t>
            </a:r>
            <a:r>
              <a:rPr lang="en-US" altLang="zh-TW" dirty="0"/>
              <a:t>comparison</a:t>
            </a:r>
          </a:p>
          <a:p>
            <a:pPr lvl="1"/>
            <a:r>
              <a:rPr lang="en-US" altLang="zh-TW" dirty="0"/>
              <a:t>Choose the best structure for further </a:t>
            </a:r>
            <a:r>
              <a:rPr lang="en-US" altLang="zh-TW" dirty="0" smtClean="0"/>
              <a:t>research</a:t>
            </a:r>
          </a:p>
          <a:p>
            <a:pPr lvl="1"/>
            <a:r>
              <a:rPr lang="en-US" altLang="zh-TW" dirty="0" smtClean="0"/>
              <a:t>Add new structure to improve model accuracy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58" y="2194250"/>
            <a:ext cx="2323081" cy="26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/>
          </p:nvPr>
        </p:nvSpPr>
        <p:spPr>
          <a:xfrm>
            <a:off x="2221653" y="1098575"/>
            <a:ext cx="670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HYPERPARAMETERS</a:t>
            </a:r>
            <a:endParaRPr b="1" dirty="0"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2"/>
          </p:nvPr>
        </p:nvSpPr>
        <p:spPr>
          <a:xfrm>
            <a:off x="713225" y="2640125"/>
            <a:ext cx="2315700" cy="19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"/>
          </p:nvPr>
        </p:nvSpPr>
        <p:spPr>
          <a:xfrm>
            <a:off x="3987424" y="2314875"/>
            <a:ext cx="3547515" cy="1633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Preprocessing</a:t>
            </a:r>
            <a:endParaRPr lang="en-US" dirty="0" smtClean="0"/>
          </a:p>
          <a:p>
            <a:pPr marL="0" lvl="0" indent="0">
              <a:spcAft>
                <a:spcPts val="1600"/>
              </a:spcAft>
            </a:pPr>
            <a:r>
              <a:rPr lang="en-US" dirty="0" smtClean="0"/>
              <a:t>Data </a:t>
            </a:r>
            <a:r>
              <a:rPr lang="en-US" dirty="0" smtClean="0"/>
              <a:t>argumentation</a:t>
            </a:r>
            <a:endParaRPr lang="en-US" dirty="0"/>
          </a:p>
          <a:p>
            <a:pPr marL="0" indent="0">
              <a:spcAft>
                <a:spcPts val="1600"/>
              </a:spcAft>
            </a:pPr>
            <a:r>
              <a:rPr lang="en-US" altLang="zh-TW" dirty="0"/>
              <a:t>Learning rate </a:t>
            </a:r>
            <a:r>
              <a:rPr lang="en-US" altLang="zh-TW" dirty="0" smtClean="0"/>
              <a:t>and schedule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6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1201748073"/>
              </p:ext>
            </p:extLst>
          </p:nvPr>
        </p:nvGraphicFramePr>
        <p:xfrm>
          <a:off x="6813978" y="3814031"/>
          <a:ext cx="2278086" cy="1324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713225" y="33394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HYPERPARAMETERS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1"/>
          </p:nvPr>
        </p:nvSpPr>
        <p:spPr>
          <a:xfrm>
            <a:off x="713225" y="936923"/>
            <a:ext cx="4858800" cy="7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</a:rPr>
              <a:t>AND OTHER SETTINGS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2"/>
          </p:nvPr>
        </p:nvSpPr>
        <p:spPr>
          <a:xfrm>
            <a:off x="625126" y="1498300"/>
            <a:ext cx="1836000" cy="3645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/>
              <a:t>INPUT IMAGE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Gray-scale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/>
              <a:t>ARGUMENTATION</a:t>
            </a:r>
            <a:endParaRPr lang="en-US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 err="1" smtClean="0"/>
              <a:t>GridDistortion</a:t>
            </a:r>
            <a:endParaRPr lang="en-US" altLang="zh-TW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 err="1" smtClean="0"/>
              <a:t>ElasticTransform</a:t>
            </a:r>
            <a:endParaRPr lang="en-US" altLang="zh-TW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 smtClean="0"/>
              <a:t>Affine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 err="1" smtClean="0"/>
              <a:t>GaussNoise</a:t>
            </a:r>
            <a:endParaRPr lang="en-US" altLang="zh-TW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 smtClean="0"/>
              <a:t>Blur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 smtClean="0"/>
              <a:t>Downscale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 smtClean="0"/>
              <a:t>Brightness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 smtClean="0"/>
              <a:t>Contrast</a:t>
            </a:r>
          </a:p>
          <a:p>
            <a:pPr marL="0" indent="0"/>
            <a:endParaRPr lang="en-US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/>
              <a:t>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Contrast: </a:t>
            </a:r>
            <a:r>
              <a:rPr lang="en-US" altLang="zh-TW" sz="1200" dirty="0" smtClean="0"/>
              <a:t>CLAHE</a:t>
            </a:r>
            <a:endParaRPr lang="en-US" sz="12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Mask: float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Image: float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dirty="0" smtClean="0"/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3"/>
          </p:nvPr>
        </p:nvSpPr>
        <p:spPr>
          <a:xfrm>
            <a:off x="2588441" y="1498301"/>
            <a:ext cx="1836000" cy="3645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/>
              <a:t>TRAINING SETTINGS</a:t>
            </a:r>
            <a:endParaRPr lang="en-US" sz="1200" b="1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Epoch </a:t>
            </a:r>
            <a:r>
              <a:rPr lang="en-US" sz="1200" dirty="0" smtClean="0"/>
              <a:t>= </a:t>
            </a:r>
            <a:r>
              <a:rPr lang="en-US" sz="1200" dirty="0" smtClean="0"/>
              <a:t>20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Split seed </a:t>
            </a:r>
            <a:r>
              <a:rPr lang="en-US" sz="1200" dirty="0" smtClean="0"/>
              <a:t>= 4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Transform seed </a:t>
            </a:r>
            <a:r>
              <a:rPr lang="en-US" sz="1200" dirty="0" smtClean="0"/>
              <a:t>= 10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Shuffle </a:t>
            </a:r>
            <a:r>
              <a:rPr lang="en-US" sz="1200" dirty="0" smtClean="0"/>
              <a:t>seed = 6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Model seed = 99</a:t>
            </a:r>
            <a:endParaRPr lang="en-US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/>
              <a:t>Train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batchsize</a:t>
            </a:r>
            <a:r>
              <a:rPr lang="en-US" sz="1200" dirty="0" smtClean="0"/>
              <a:t> </a:t>
            </a:r>
            <a:r>
              <a:rPr lang="en-US" sz="1200" dirty="0" smtClean="0"/>
              <a:t>=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transform_p</a:t>
            </a:r>
            <a:r>
              <a:rPr lang="en-US" sz="1200" dirty="0" smtClean="0"/>
              <a:t> = </a:t>
            </a:r>
            <a:r>
              <a:rPr lang="en-US" sz="1200" dirty="0" smtClean="0"/>
              <a:t>0.8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/>
              <a:t>Validation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 err="1" smtClean="0"/>
              <a:t>batchsize</a:t>
            </a:r>
            <a:r>
              <a:rPr lang="en-US" altLang="zh-TW" sz="1200" dirty="0" smtClean="0"/>
              <a:t> = 8</a:t>
            </a:r>
            <a:endParaRPr lang="en-US" altLang="zh-TW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ratio = 0.05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 err="1" smtClean="0"/>
              <a:t>transform_p</a:t>
            </a:r>
            <a:r>
              <a:rPr lang="en-US" altLang="zh-TW" sz="1200" dirty="0" smtClean="0"/>
              <a:t> </a:t>
            </a:r>
            <a:r>
              <a:rPr lang="en-US" altLang="zh-TW" sz="1200" dirty="0"/>
              <a:t>= </a:t>
            </a:r>
            <a:r>
              <a:rPr lang="en-US" altLang="zh-TW" sz="1200" dirty="0" smtClean="0"/>
              <a:t>0.8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/>
              <a:t>Validation w/o </a:t>
            </a:r>
            <a:r>
              <a:rPr lang="en-US" sz="1200" b="1" dirty="0" err="1" smtClean="0"/>
              <a:t>arg</a:t>
            </a:r>
            <a:endParaRPr lang="en-US" sz="1200" b="1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The same as </a:t>
            </a:r>
            <a:r>
              <a:rPr lang="en-US" sz="1200" dirty="0" smtClean="0"/>
              <a:t>above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dirty="0" smtClean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subTitle" idx="4"/>
          </p:nvPr>
        </p:nvSpPr>
        <p:spPr>
          <a:xfrm>
            <a:off x="4551757" y="1498302"/>
            <a:ext cx="2262221" cy="3645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/>
              <a:t>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Backbone </a:t>
            </a:r>
            <a:r>
              <a:rPr lang="en" sz="1200" dirty="0" smtClean="0"/>
              <a:t>choice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smtClean="0"/>
              <a:t>ResNet-50 (23M)</a:t>
            </a:r>
            <a:endParaRPr lang="en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smtClean="0"/>
              <a:t>DenseNet-201 (18M)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smtClean="0"/>
              <a:t>EfficientNet-b4 (17M)</a:t>
            </a: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Initial weights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200" dirty="0" err="1" smtClean="0"/>
              <a:t>Pretrained</a:t>
            </a:r>
            <a:endParaRPr lang="en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smtClean="0"/>
              <a:t>Non-Pretrained</a:t>
            </a: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Attention method</a:t>
            </a:r>
            <a:endParaRPr lang="en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smtClean="0"/>
              <a:t>Downsample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smtClean="0"/>
              <a:t>Residual block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5"/>
          </p:nvPr>
        </p:nvSpPr>
        <p:spPr>
          <a:xfrm>
            <a:off x="6725034" y="1498301"/>
            <a:ext cx="2032885" cy="36406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/>
              <a:t>LOSS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Dice loss * 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S</a:t>
            </a:r>
            <a:r>
              <a:rPr lang="en" sz="1200" dirty="0" smtClean="0"/>
              <a:t>mooth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BCE loss * 0.2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I</a:t>
            </a:r>
            <a:r>
              <a:rPr lang="en" sz="1200" dirty="0" smtClean="0"/>
              <a:t>nput logit =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/>
              <a:t>OPTIMIZER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smtClean="0"/>
              <a:t>Adam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smtClean="0"/>
              <a:t>Learning rate = 0.001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/>
              <a:t>SCHEDULE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smtClean="0">
                <a:hlinkClick r:id="rId4"/>
              </a:rPr>
              <a:t>Reference</a:t>
            </a:r>
            <a:r>
              <a:rPr lang="en" sz="1200" dirty="0" smtClean="0"/>
              <a:t> </a:t>
            </a:r>
            <a:endParaRPr lang="en" sz="12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/>
          </a:p>
        </p:txBody>
      </p:sp>
      <p:cxnSp>
        <p:nvCxnSpPr>
          <p:cNvPr id="263" name="Google Shape;263;p38"/>
          <p:cNvCxnSpPr/>
          <p:nvPr/>
        </p:nvCxnSpPr>
        <p:spPr>
          <a:xfrm rot="-5400000">
            <a:off x="1743051" y="4293525"/>
            <a:ext cx="16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38"/>
          <p:cNvCxnSpPr/>
          <p:nvPr/>
        </p:nvCxnSpPr>
        <p:spPr>
          <a:xfrm rot="-5400000">
            <a:off x="-220274" y="4293525"/>
            <a:ext cx="16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8"/>
          <p:cNvCxnSpPr/>
          <p:nvPr/>
        </p:nvCxnSpPr>
        <p:spPr>
          <a:xfrm rot="-5400000">
            <a:off x="5879639" y="4293525"/>
            <a:ext cx="16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8"/>
          <p:cNvCxnSpPr/>
          <p:nvPr/>
        </p:nvCxnSpPr>
        <p:spPr>
          <a:xfrm rot="-5400000">
            <a:off x="3706351" y="4293525"/>
            <a:ext cx="16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/>
          </p:nvPr>
        </p:nvSpPr>
        <p:spPr>
          <a:xfrm>
            <a:off x="3732107" y="1098575"/>
            <a:ext cx="519514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MODELS</a:t>
            </a:r>
            <a:endParaRPr b="1" dirty="0"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2"/>
          </p:nvPr>
        </p:nvSpPr>
        <p:spPr>
          <a:xfrm>
            <a:off x="713225" y="2640125"/>
            <a:ext cx="2315700" cy="19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"/>
          </p:nvPr>
        </p:nvSpPr>
        <p:spPr>
          <a:xfrm>
            <a:off x="3987424" y="2314875"/>
            <a:ext cx="4086231" cy="1633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smtClean="0"/>
              <a:t>models and backbones</a:t>
            </a:r>
            <a:endParaRPr lang="en-US" dirty="0"/>
          </a:p>
          <a:p>
            <a:pPr marL="0" lvl="0" indent="0">
              <a:spcAft>
                <a:spcPts val="1600"/>
              </a:spcAft>
            </a:pPr>
            <a:r>
              <a:rPr lang="en-US" dirty="0" smtClean="0"/>
              <a:t>New structures</a:t>
            </a:r>
            <a:endParaRPr lang="en-US" dirty="0"/>
          </a:p>
          <a:p>
            <a:pPr marL="0" lvl="0" indent="0">
              <a:spcAft>
                <a:spcPts val="1600"/>
              </a:spcAft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3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MODEL STRUCTURE</a:t>
            </a:r>
            <a:endParaRPr b="1" dirty="0"/>
          </a:p>
        </p:txBody>
      </p:sp>
      <p:sp>
        <p:nvSpPr>
          <p:cNvPr id="215" name="Google Shape;215;p35"/>
          <p:cNvSpPr txBox="1">
            <a:spLocks noGrp="1"/>
          </p:cNvSpPr>
          <p:nvPr>
            <p:ph type="subTitle" idx="1"/>
          </p:nvPr>
        </p:nvSpPr>
        <p:spPr>
          <a:xfrm>
            <a:off x="1982365" y="1512475"/>
            <a:ext cx="5889426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SMP package: </a:t>
            </a:r>
            <a:r>
              <a:rPr lang="en-US" dirty="0" err="1" smtClean="0"/>
              <a:t>Unet</a:t>
            </a:r>
            <a:r>
              <a:rPr lang="en-US" dirty="0" smtClean="0"/>
              <a:t> – </a:t>
            </a:r>
            <a:r>
              <a:rPr lang="en-US" u="sng" dirty="0" smtClean="0"/>
              <a:t>EfficientNet-b4</a:t>
            </a:r>
            <a:r>
              <a:rPr lang="en-US" dirty="0" smtClean="0"/>
              <a:t>, ResNet50, DenseNet201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New</a:t>
            </a:r>
            <a:r>
              <a:rPr lang="zh-TW" altLang="en-US" dirty="0" smtClean="0"/>
              <a:t> </a:t>
            </a:r>
            <a:r>
              <a:rPr lang="en-US" altLang="zh-TW" dirty="0" smtClean="0"/>
              <a:t>structures</a:t>
            </a:r>
            <a:endParaRPr lang="en-US" dirty="0"/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2"/>
          </p:nvPr>
        </p:nvSpPr>
        <p:spPr>
          <a:xfrm>
            <a:off x="1982365" y="2516330"/>
            <a:ext cx="3376500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Conv2D(in=4,out=2,k=1) + Mish</a:t>
            </a:r>
          </a:p>
          <a:p>
            <a:pPr marL="0" indent="0"/>
            <a:r>
              <a:rPr lang="en-US" altLang="zh-TW" dirty="0" smtClean="0"/>
              <a:t>Conv2D(in=2,out=1,k=1) + None</a:t>
            </a:r>
            <a:endParaRPr lang="en-US" altLang="zh-TW"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3"/>
          </p:nvPr>
        </p:nvSpPr>
        <p:spPr>
          <a:xfrm>
            <a:off x="1982365" y="3520185"/>
            <a:ext cx="3376500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Forward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Predict(threshold=0.5)</a:t>
            </a:r>
            <a:endParaRPr dirty="0"/>
          </a:p>
        </p:txBody>
      </p:sp>
      <p:sp>
        <p:nvSpPr>
          <p:cNvPr id="218" name="Google Shape;218;p35"/>
          <p:cNvSpPr/>
          <p:nvPr/>
        </p:nvSpPr>
        <p:spPr>
          <a:xfrm>
            <a:off x="1322049" y="1676676"/>
            <a:ext cx="465422" cy="414540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5"/>
          <p:cNvSpPr/>
          <p:nvPr/>
        </p:nvSpPr>
        <p:spPr>
          <a:xfrm>
            <a:off x="1363627" y="3639636"/>
            <a:ext cx="382265" cy="46665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35"/>
          <p:cNvGrpSpPr/>
          <p:nvPr/>
        </p:nvGrpSpPr>
        <p:grpSpPr>
          <a:xfrm>
            <a:off x="1321418" y="2678586"/>
            <a:ext cx="466683" cy="440577"/>
            <a:chOff x="-25844850" y="2357750"/>
            <a:chExt cx="296175" cy="279625"/>
          </a:xfrm>
        </p:grpSpPr>
        <p:sp>
          <p:nvSpPr>
            <p:cNvPr id="221" name="Google Shape;221;p35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35"/>
          <p:cNvSpPr txBox="1">
            <a:spLocks noGrp="1"/>
          </p:cNvSpPr>
          <p:nvPr>
            <p:ph type="subTitle" idx="4"/>
          </p:nvPr>
        </p:nvSpPr>
        <p:spPr>
          <a:xfrm>
            <a:off x="1982365" y="1340823"/>
            <a:ext cx="33765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BACKBONE</a:t>
            </a:r>
            <a:endParaRPr dirty="0"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5"/>
          </p:nvPr>
        </p:nvSpPr>
        <p:spPr>
          <a:xfrm>
            <a:off x="1982365" y="2344676"/>
            <a:ext cx="33765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HEAD</a:t>
            </a:r>
            <a:endParaRPr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6"/>
          </p:nvPr>
        </p:nvSpPr>
        <p:spPr>
          <a:xfrm>
            <a:off x="1982365" y="3348537"/>
            <a:ext cx="33765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BASIC BACKBONES</a:t>
            </a:r>
            <a:endParaRPr dirty="0"/>
          </a:p>
        </p:txBody>
      </p:sp>
      <p:sp>
        <p:nvSpPr>
          <p:cNvPr id="33" name="Google Shape;335;p43"/>
          <p:cNvSpPr txBox="1">
            <a:spLocks/>
          </p:cNvSpPr>
          <p:nvPr/>
        </p:nvSpPr>
        <p:spPr>
          <a:xfrm>
            <a:off x="713151" y="804188"/>
            <a:ext cx="7324292" cy="62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altLang="zh-TW" dirty="0" smtClean="0"/>
              <a:t>Similar in memory usage when training and model size </a:t>
            </a:r>
            <a:endParaRPr 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570855"/>
              </p:ext>
            </p:extLst>
          </p:nvPr>
        </p:nvGraphicFramePr>
        <p:xfrm>
          <a:off x="810724" y="1695923"/>
          <a:ext cx="7666384" cy="2816184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916596">
                  <a:extLst>
                    <a:ext uri="{9D8B030D-6E8A-4147-A177-3AD203B41FA5}">
                      <a16:colId xmlns:a16="http://schemas.microsoft.com/office/drawing/2014/main" val="1796592082"/>
                    </a:ext>
                  </a:extLst>
                </a:gridCol>
                <a:gridCol w="1916596">
                  <a:extLst>
                    <a:ext uri="{9D8B030D-6E8A-4147-A177-3AD203B41FA5}">
                      <a16:colId xmlns:a16="http://schemas.microsoft.com/office/drawing/2014/main" val="2236858564"/>
                    </a:ext>
                  </a:extLst>
                </a:gridCol>
                <a:gridCol w="1916596">
                  <a:extLst>
                    <a:ext uri="{9D8B030D-6E8A-4147-A177-3AD203B41FA5}">
                      <a16:colId xmlns:a16="http://schemas.microsoft.com/office/drawing/2014/main" val="3848668972"/>
                    </a:ext>
                  </a:extLst>
                </a:gridCol>
                <a:gridCol w="1916596">
                  <a:extLst>
                    <a:ext uri="{9D8B030D-6E8A-4147-A177-3AD203B41FA5}">
                      <a16:colId xmlns:a16="http://schemas.microsoft.com/office/drawing/2014/main" val="3652736772"/>
                    </a:ext>
                  </a:extLst>
                </a:gridCol>
              </a:tblGrid>
              <a:tr h="469364"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Reem Kufi" panose="02020500000000000000" charset="-78"/>
                        <a:cs typeface="Reem Kufi" panose="02020500000000000000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Reem Kufi" panose="02020500000000000000" charset="-78"/>
                          <a:cs typeface="Reem Kufi" panose="02020500000000000000" charset="-78"/>
                        </a:rPr>
                        <a:t>EfficientNet-b4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Reem Kufi" panose="02020500000000000000" charset="-78"/>
                          <a:cs typeface="Reem Kufi" panose="02020500000000000000" charset="-78"/>
                        </a:rPr>
                        <a:t>ResNet50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Reem Kufi" panose="02020500000000000000" charset="-78"/>
                        <a:cs typeface="Reem Kufi" panose="02020500000000000000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Reem Kufi" panose="02020500000000000000" charset="-78"/>
                          <a:cs typeface="Reem Kufi" panose="02020500000000000000" charset="-78"/>
                        </a:rPr>
                        <a:t>DenseNet201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Reem Kufi" panose="02020500000000000000" charset="-78"/>
                        <a:cs typeface="Reem Kufi" panose="02020500000000000000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25397"/>
                  </a:ext>
                </a:extLst>
              </a:tr>
              <a:tr h="469364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Model size (M)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sng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17</a:t>
                      </a:r>
                      <a:endParaRPr lang="zh-TW" altLang="en-US" u="sng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23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18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440134"/>
                  </a:ext>
                </a:extLst>
              </a:tr>
              <a:tr h="46936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Mean Dice Accuracy 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(threshold=0.5) on </a:t>
                      </a:r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val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 data w/o</a:t>
                      </a:r>
                      <a:r>
                        <a:rPr lang="en-US" altLang="zh-TW" baseline="0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 </a:t>
                      </a:r>
                      <a:r>
                        <a:rPr lang="en-US" altLang="zh-TW" baseline="0" dirty="0" err="1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arg</a:t>
                      </a:r>
                      <a:r>
                        <a:rPr lang="en-US" altLang="zh-TW" baseline="0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 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89847"/>
                  </a:ext>
                </a:extLst>
              </a:tr>
              <a:tr h="469364">
                <a:tc>
                  <a:txBody>
                    <a:bodyPr/>
                    <a:lstStyle/>
                    <a:p>
                      <a:r>
                        <a:rPr lang="en-US" altLang="zh-TW" baseline="0" dirty="0" err="1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Pretrained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u="sng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0.05123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0.05833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0.09011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180492"/>
                  </a:ext>
                </a:extLst>
              </a:tr>
              <a:tr h="469364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Non</a:t>
                      </a:r>
                      <a:r>
                        <a:rPr lang="en-US" altLang="zh-TW" baseline="0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 </a:t>
                      </a:r>
                      <a:r>
                        <a:rPr lang="en-US" altLang="zh-TW" baseline="0" dirty="0" err="1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Pretrained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0.06709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sng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0.05393</a:t>
                      </a:r>
                      <a:endParaRPr lang="zh-TW" altLang="en-US" u="sng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***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026923"/>
                  </a:ext>
                </a:extLst>
              </a:tr>
              <a:tr h="469364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Further</a:t>
                      </a:r>
                      <a:r>
                        <a:rPr lang="en-US" altLang="zh-TW" baseline="0" dirty="0" smtClean="0">
                          <a:solidFill>
                            <a:schemeClr val="tx1"/>
                          </a:solidFill>
                          <a:latin typeface="Montserrat" panose="02020500000000000000" charset="0"/>
                        </a:rPr>
                        <a:t> research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Montserrat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51328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nnitus Clinical Case by Slidesgo">
  <a:themeElements>
    <a:clrScheme name="Simple Light">
      <a:dk1>
        <a:srgbClr val="263238"/>
      </a:dk1>
      <a:lt1>
        <a:srgbClr val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807</Words>
  <Application>Microsoft Office PowerPoint</Application>
  <PresentationFormat>如螢幕大小 (16:9)</PresentationFormat>
  <Paragraphs>258</Paragraphs>
  <Slides>33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3" baseType="lpstr">
      <vt:lpstr>Montserrat</vt:lpstr>
      <vt:lpstr>Reem Kufi</vt:lpstr>
      <vt:lpstr>Poppins</vt:lpstr>
      <vt:lpstr>Livvic</vt:lpstr>
      <vt:lpstr>新細明體</vt:lpstr>
      <vt:lpstr>Poppins Medium</vt:lpstr>
      <vt:lpstr>Arial</vt:lpstr>
      <vt:lpstr>Open Sans</vt:lpstr>
      <vt:lpstr>Roboto Condensed Light</vt:lpstr>
      <vt:lpstr>Tinnitus Clinical Case by Slidesgo</vt:lpstr>
      <vt:lpstr> CARDIAC CATHETERIZATION</vt:lpstr>
      <vt:lpstr>TABLE OF CONTENTS</vt:lpstr>
      <vt:lpstr>INTRODUCTION</vt:lpstr>
      <vt:lpstr>INTRODUCTION</vt:lpstr>
      <vt:lpstr>HYPERPARAMETERS</vt:lpstr>
      <vt:lpstr>HYPERPARAMETERS</vt:lpstr>
      <vt:lpstr>MODELS</vt:lpstr>
      <vt:lpstr>MODEL STRUCTURE</vt:lpstr>
      <vt:lpstr>BASIC BACKBONES</vt:lpstr>
      <vt:lpstr>BASIC BACKBONES</vt:lpstr>
      <vt:lpstr>IMAGE  PRESENTATION EXAMPLE</vt:lpstr>
      <vt:lpstr>BASIC BACKBONES – EfficientNet-b4 Pretrained</vt:lpstr>
      <vt:lpstr>BASIC BACKBONES – EfficientNet-b4 Non-Pretrained</vt:lpstr>
      <vt:lpstr>BASIC BACKBONES –ResNet50 Pretrained</vt:lpstr>
      <vt:lpstr>BASIC BACKBONES –ResNet50 Non-Pretrained</vt:lpstr>
      <vt:lpstr>BASIC BACKBONES –DenseNet50 Pretrained</vt:lpstr>
      <vt:lpstr>CONCLUSIONS BACKBONE CHOICE</vt:lpstr>
      <vt:lpstr>NEW STRUCTURES  Attention technique from the Transformer</vt:lpstr>
      <vt:lpstr>ATTENTION-RESIDUAL STRUCTURE</vt:lpstr>
      <vt:lpstr>ATTENTION-RESIDUAL RESULT</vt:lpstr>
      <vt:lpstr>ATTENTION-RESIDUAL RESULT</vt:lpstr>
      <vt:lpstr>ATTENTION-DOWNSAMPLE STRUCTURE</vt:lpstr>
      <vt:lpstr>ATTENTION-DOWNSAMPLE RESULT</vt:lpstr>
      <vt:lpstr>ATTENTION-DOWNSAMPLE RESULT</vt:lpstr>
      <vt:lpstr>ATTENTION-DOWNSAMPLE RESULT</vt:lpstr>
      <vt:lpstr>ATTENTION-DOWNSAMPLE RESULT</vt:lpstr>
      <vt:lpstr>ATTENTION-DOWNSAMPLE RESULT</vt:lpstr>
      <vt:lpstr>CONCLUSIONS NEW STRUCTURES</vt:lpstr>
      <vt:lpstr>FURTHER PLAN</vt:lpstr>
      <vt:lpstr>VERIFICATION</vt:lpstr>
      <vt:lpstr>OTHER FRAMEWORKS</vt:lpstr>
      <vt:lpstr>TUNE HYPERPARAMETERS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CARDIAC CATHETERIZATION</dc:title>
  <cp:lastModifiedBy>fluffydreamer1618@gmail.com</cp:lastModifiedBy>
  <cp:revision>61</cp:revision>
  <dcterms:modified xsi:type="dcterms:W3CDTF">2022-03-29T13:03:22Z</dcterms:modified>
</cp:coreProperties>
</file>